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6" r:id="rId5"/>
    <p:sldId id="392" r:id="rId6"/>
    <p:sldId id="421" r:id="rId7"/>
    <p:sldId id="396" r:id="rId8"/>
    <p:sldId id="422" r:id="rId9"/>
    <p:sldId id="432" r:id="rId10"/>
    <p:sldId id="433" r:id="rId11"/>
    <p:sldId id="434" r:id="rId12"/>
    <p:sldId id="435" r:id="rId13"/>
    <p:sldId id="436" r:id="rId14"/>
    <p:sldId id="437" r:id="rId15"/>
    <p:sldId id="438" r:id="rId16"/>
    <p:sldId id="439" r:id="rId17"/>
    <p:sldId id="440" r:id="rId18"/>
    <p:sldId id="441" r:id="rId19"/>
    <p:sldId id="442" r:id="rId20"/>
    <p:sldId id="443" r:id="rId21"/>
    <p:sldId id="444" r:id="rId22"/>
    <p:sldId id="423" r:id="rId23"/>
    <p:sldId id="424" r:id="rId24"/>
    <p:sldId id="425" r:id="rId25"/>
    <p:sldId id="426" r:id="rId26"/>
    <p:sldId id="427" r:id="rId27"/>
    <p:sldId id="428" r:id="rId28"/>
    <p:sldId id="429" r:id="rId29"/>
    <p:sldId id="430" r:id="rId30"/>
    <p:sldId id="431" r:id="rId31"/>
    <p:sldId id="395" r:id="rId32"/>
  </p:sldIdLst>
  <p:sldSz cx="12192000" cy="6858000"/>
  <p:notesSz cx="700405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a Katherin Linares Rueda" initials="PKLR" lastIdx="1" clrIdx="0">
    <p:extLst>
      <p:ext uri="{19B8F6BF-5375-455C-9EA6-DF929625EA0E}">
        <p15:presenceInfo xmlns:p15="http://schemas.microsoft.com/office/powerpoint/2012/main" userId="S-1-5-21-140906328-1394433131-31540385-393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55A"/>
    <a:srgbClr val="203764"/>
    <a:srgbClr val="D9E1F2"/>
    <a:srgbClr val="FB7B11"/>
    <a:srgbClr val="9C185D"/>
    <a:srgbClr val="DE0000"/>
    <a:srgbClr val="FC9642"/>
    <a:srgbClr val="FC8D32"/>
    <a:srgbClr val="000066"/>
    <a:srgbClr val="D65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5" autoAdjust="0"/>
    <p:restoredTop sz="90185" autoAdjust="0"/>
  </p:normalViewPr>
  <p:slideViewPr>
    <p:cSldViewPr snapToGrid="0" showGuides="1">
      <p:cViewPr varScale="1">
        <p:scale>
          <a:sx n="101" d="100"/>
          <a:sy n="101" d="100"/>
        </p:scale>
        <p:origin x="56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B8E9FA-FB65-45D9-9B55-40FD3DF95A89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3D6A08D6-6C28-4D4B-A761-DEF9CF5CF546}">
      <dgm:prSet phldrT="[Texto]"/>
      <dgm:spPr/>
      <dgm:t>
        <a:bodyPr/>
        <a:lstStyle/>
        <a:p>
          <a:r>
            <a:rPr lang="es-CO" b="1" dirty="0"/>
            <a:t>Municipio en Riesgo</a:t>
          </a:r>
        </a:p>
      </dgm:t>
    </dgm:pt>
    <dgm:pt modelId="{9CCB499D-7FD2-4E29-951A-19544768693A}" type="parTrans" cxnId="{598FD581-6D18-43CB-8930-6AB54472FE6D}">
      <dgm:prSet/>
      <dgm:spPr/>
      <dgm:t>
        <a:bodyPr/>
        <a:lstStyle/>
        <a:p>
          <a:endParaRPr lang="es-CO" b="0"/>
        </a:p>
      </dgm:t>
    </dgm:pt>
    <dgm:pt modelId="{C99FDF12-59D9-47B5-9526-ACC336940EAF}" type="sibTrans" cxnId="{598FD581-6D18-43CB-8930-6AB54472FE6D}">
      <dgm:prSet/>
      <dgm:spPr/>
      <dgm:t>
        <a:bodyPr/>
        <a:lstStyle/>
        <a:p>
          <a:endParaRPr lang="es-CO" b="0"/>
        </a:p>
      </dgm:t>
    </dgm:pt>
    <dgm:pt modelId="{FB1733E3-52BD-40C6-BCEE-57D2A8351BE4}">
      <dgm:prSet phldrT="[Texto]"/>
      <dgm:spPr/>
      <dgm:t>
        <a:bodyPr/>
        <a:lstStyle/>
        <a:p>
          <a:r>
            <a:rPr lang="es-CO" b="0" dirty="0"/>
            <a:t>Violencia</a:t>
          </a:r>
        </a:p>
      </dgm:t>
    </dgm:pt>
    <dgm:pt modelId="{68C54899-55B9-4CBA-A461-01824E1C1AB5}" type="parTrans" cxnId="{02BD9A20-75B5-4BE6-979D-9CEE1B5DEC3D}">
      <dgm:prSet/>
      <dgm:spPr/>
      <dgm:t>
        <a:bodyPr/>
        <a:lstStyle/>
        <a:p>
          <a:endParaRPr lang="es-CO" b="0"/>
        </a:p>
      </dgm:t>
    </dgm:pt>
    <dgm:pt modelId="{A6A4D22C-2D22-4E18-9BCA-7FAEC263AD83}" type="sibTrans" cxnId="{02BD9A20-75B5-4BE6-979D-9CEE1B5DEC3D}">
      <dgm:prSet/>
      <dgm:spPr/>
      <dgm:t>
        <a:bodyPr/>
        <a:lstStyle/>
        <a:p>
          <a:endParaRPr lang="es-CO" b="0"/>
        </a:p>
      </dgm:t>
    </dgm:pt>
    <dgm:pt modelId="{957E8109-844A-4593-B2CA-D7B994ED4AC0}">
      <dgm:prSet phldrT="[Texto]"/>
      <dgm:spPr/>
      <dgm:t>
        <a:bodyPr/>
        <a:lstStyle/>
        <a:p>
          <a:r>
            <a:rPr lang="es-CO" b="0" dirty="0"/>
            <a:t>Electoral</a:t>
          </a:r>
        </a:p>
      </dgm:t>
    </dgm:pt>
    <dgm:pt modelId="{10A7CFE5-BA0C-4E11-8EA7-BABDA9DBBFC7}" type="parTrans" cxnId="{09866B6E-7943-452B-AEED-9DC20CD442B5}">
      <dgm:prSet/>
      <dgm:spPr/>
      <dgm:t>
        <a:bodyPr/>
        <a:lstStyle/>
        <a:p>
          <a:endParaRPr lang="es-CO" b="0"/>
        </a:p>
      </dgm:t>
    </dgm:pt>
    <dgm:pt modelId="{7F9AD206-5815-44F4-84A6-2985D514EB4D}" type="sibTrans" cxnId="{09866B6E-7943-452B-AEED-9DC20CD442B5}">
      <dgm:prSet/>
      <dgm:spPr/>
      <dgm:t>
        <a:bodyPr/>
        <a:lstStyle/>
        <a:p>
          <a:endParaRPr lang="es-CO" b="0"/>
        </a:p>
      </dgm:t>
    </dgm:pt>
    <dgm:pt modelId="{1A0F7ABA-97E0-4804-92CC-86D7A38862FF}">
      <dgm:prSet phldrT="[Texto]"/>
      <dgm:spPr/>
      <dgm:t>
        <a:bodyPr/>
        <a:lstStyle/>
        <a:p>
          <a:r>
            <a:rPr lang="es-CO" b="0" dirty="0"/>
            <a:t>Contexto</a:t>
          </a:r>
        </a:p>
      </dgm:t>
    </dgm:pt>
    <dgm:pt modelId="{83D30C82-53AF-4CF1-BB4E-56A4BBCD01EF}" type="parTrans" cxnId="{D065A585-0005-4CE8-A0C3-973E8782852B}">
      <dgm:prSet/>
      <dgm:spPr/>
      <dgm:t>
        <a:bodyPr/>
        <a:lstStyle/>
        <a:p>
          <a:endParaRPr lang="es-CO" b="0"/>
        </a:p>
      </dgm:t>
    </dgm:pt>
    <dgm:pt modelId="{6A73EB73-0A18-4A47-AAD2-7A2E0FB04EF5}" type="sibTrans" cxnId="{D065A585-0005-4CE8-A0C3-973E8782852B}">
      <dgm:prSet/>
      <dgm:spPr/>
      <dgm:t>
        <a:bodyPr/>
        <a:lstStyle/>
        <a:p>
          <a:endParaRPr lang="es-CO" b="0"/>
        </a:p>
      </dgm:t>
    </dgm:pt>
    <dgm:pt modelId="{DDB08F8B-368E-4E96-8776-E62C987C8900}" type="pres">
      <dgm:prSet presAssocID="{9FB8E9FA-FB65-45D9-9B55-40FD3DF95A8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22A161D-66A9-4319-8D05-33B86E481464}" type="pres">
      <dgm:prSet presAssocID="{3D6A08D6-6C28-4D4B-A761-DEF9CF5CF546}" presName="centerShape" presStyleLbl="node0" presStyleIdx="0" presStyleCnt="1"/>
      <dgm:spPr/>
      <dgm:t>
        <a:bodyPr/>
        <a:lstStyle/>
        <a:p>
          <a:endParaRPr lang="es-ES"/>
        </a:p>
      </dgm:t>
    </dgm:pt>
    <dgm:pt modelId="{1A815E51-A8BA-4FF5-AF8D-24AA47A36300}" type="pres">
      <dgm:prSet presAssocID="{68C54899-55B9-4CBA-A461-01824E1C1AB5}" presName="parTrans" presStyleLbl="sibTrans2D1" presStyleIdx="0" presStyleCnt="3"/>
      <dgm:spPr/>
      <dgm:t>
        <a:bodyPr/>
        <a:lstStyle/>
        <a:p>
          <a:endParaRPr lang="es-ES"/>
        </a:p>
      </dgm:t>
    </dgm:pt>
    <dgm:pt modelId="{86429849-F33C-40A5-B4CB-28D21E66F000}" type="pres">
      <dgm:prSet presAssocID="{68C54899-55B9-4CBA-A461-01824E1C1AB5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15B21BC7-1875-4001-8181-366AF8B64722}" type="pres">
      <dgm:prSet presAssocID="{FB1733E3-52BD-40C6-BCEE-57D2A8351BE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470E0B-685E-49A9-B01E-06630824B821}" type="pres">
      <dgm:prSet presAssocID="{10A7CFE5-BA0C-4E11-8EA7-BABDA9DBBFC7}" presName="parTrans" presStyleLbl="sibTrans2D1" presStyleIdx="1" presStyleCnt="3"/>
      <dgm:spPr/>
      <dgm:t>
        <a:bodyPr/>
        <a:lstStyle/>
        <a:p>
          <a:endParaRPr lang="es-ES"/>
        </a:p>
      </dgm:t>
    </dgm:pt>
    <dgm:pt modelId="{491027C9-E387-437D-BBB5-1F99B3295E3C}" type="pres">
      <dgm:prSet presAssocID="{10A7CFE5-BA0C-4E11-8EA7-BABDA9DBBFC7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514BF798-0B45-4797-8E0D-E1B387F81C57}" type="pres">
      <dgm:prSet presAssocID="{957E8109-844A-4593-B2CA-D7B994ED4AC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612345-00B0-44DE-9571-6A99BBE11D62}" type="pres">
      <dgm:prSet presAssocID="{83D30C82-53AF-4CF1-BB4E-56A4BBCD01EF}" presName="parTrans" presStyleLbl="sibTrans2D1" presStyleIdx="2" presStyleCnt="3"/>
      <dgm:spPr/>
      <dgm:t>
        <a:bodyPr/>
        <a:lstStyle/>
        <a:p>
          <a:endParaRPr lang="es-ES"/>
        </a:p>
      </dgm:t>
    </dgm:pt>
    <dgm:pt modelId="{40830635-088E-48B8-A22D-2A6F69F5DAB7}" type="pres">
      <dgm:prSet presAssocID="{83D30C82-53AF-4CF1-BB4E-56A4BBCD01EF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8FAB52EE-40D0-499F-86C7-B5ACE0291FA8}" type="pres">
      <dgm:prSet presAssocID="{1A0F7ABA-97E0-4804-92CC-86D7A38862F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CB7259B-55BD-456B-A635-54A52310F2BC}" type="presOf" srcId="{9FB8E9FA-FB65-45D9-9B55-40FD3DF95A89}" destId="{DDB08F8B-368E-4E96-8776-E62C987C8900}" srcOrd="0" destOrd="0" presId="urn:microsoft.com/office/officeart/2005/8/layout/radial5"/>
    <dgm:cxn modelId="{94328A64-FF7A-4D60-8413-6E6CF9339EA1}" type="presOf" srcId="{10A7CFE5-BA0C-4E11-8EA7-BABDA9DBBFC7}" destId="{491027C9-E387-437D-BBB5-1F99B3295E3C}" srcOrd="1" destOrd="0" presId="urn:microsoft.com/office/officeart/2005/8/layout/radial5"/>
    <dgm:cxn modelId="{30F5E425-5019-4857-AAE6-1C072AE406D2}" type="presOf" srcId="{68C54899-55B9-4CBA-A461-01824E1C1AB5}" destId="{1A815E51-A8BA-4FF5-AF8D-24AA47A36300}" srcOrd="0" destOrd="0" presId="urn:microsoft.com/office/officeart/2005/8/layout/radial5"/>
    <dgm:cxn modelId="{DAC85DE8-228F-4966-8E00-93B821D4F8A4}" type="presOf" srcId="{1A0F7ABA-97E0-4804-92CC-86D7A38862FF}" destId="{8FAB52EE-40D0-499F-86C7-B5ACE0291FA8}" srcOrd="0" destOrd="0" presId="urn:microsoft.com/office/officeart/2005/8/layout/radial5"/>
    <dgm:cxn modelId="{D065A585-0005-4CE8-A0C3-973E8782852B}" srcId="{3D6A08D6-6C28-4D4B-A761-DEF9CF5CF546}" destId="{1A0F7ABA-97E0-4804-92CC-86D7A38862FF}" srcOrd="2" destOrd="0" parTransId="{83D30C82-53AF-4CF1-BB4E-56A4BBCD01EF}" sibTransId="{6A73EB73-0A18-4A47-AAD2-7A2E0FB04EF5}"/>
    <dgm:cxn modelId="{83313036-83F4-4861-A712-E96475994760}" type="presOf" srcId="{3D6A08D6-6C28-4D4B-A761-DEF9CF5CF546}" destId="{222A161D-66A9-4319-8D05-33B86E481464}" srcOrd="0" destOrd="0" presId="urn:microsoft.com/office/officeart/2005/8/layout/radial5"/>
    <dgm:cxn modelId="{7D93D347-A007-4D68-A415-9EA7149EA720}" type="presOf" srcId="{83D30C82-53AF-4CF1-BB4E-56A4BBCD01EF}" destId="{30612345-00B0-44DE-9571-6A99BBE11D62}" srcOrd="0" destOrd="0" presId="urn:microsoft.com/office/officeart/2005/8/layout/radial5"/>
    <dgm:cxn modelId="{F4460C4C-1D04-4C7E-BFC7-CA4A4049CEEC}" type="presOf" srcId="{957E8109-844A-4593-B2CA-D7B994ED4AC0}" destId="{514BF798-0B45-4797-8E0D-E1B387F81C57}" srcOrd="0" destOrd="0" presId="urn:microsoft.com/office/officeart/2005/8/layout/radial5"/>
    <dgm:cxn modelId="{09866B6E-7943-452B-AEED-9DC20CD442B5}" srcId="{3D6A08D6-6C28-4D4B-A761-DEF9CF5CF546}" destId="{957E8109-844A-4593-B2CA-D7B994ED4AC0}" srcOrd="1" destOrd="0" parTransId="{10A7CFE5-BA0C-4E11-8EA7-BABDA9DBBFC7}" sibTransId="{7F9AD206-5815-44F4-84A6-2985D514EB4D}"/>
    <dgm:cxn modelId="{ACA96E86-703C-4870-B85F-C63B22BE0686}" type="presOf" srcId="{FB1733E3-52BD-40C6-BCEE-57D2A8351BE4}" destId="{15B21BC7-1875-4001-8181-366AF8B64722}" srcOrd="0" destOrd="0" presId="urn:microsoft.com/office/officeart/2005/8/layout/radial5"/>
    <dgm:cxn modelId="{749837CD-27D0-40BB-B44B-D15F2DA089D3}" type="presOf" srcId="{83D30C82-53AF-4CF1-BB4E-56A4BBCD01EF}" destId="{40830635-088E-48B8-A22D-2A6F69F5DAB7}" srcOrd="1" destOrd="0" presId="urn:microsoft.com/office/officeart/2005/8/layout/radial5"/>
    <dgm:cxn modelId="{02BD9A20-75B5-4BE6-979D-9CEE1B5DEC3D}" srcId="{3D6A08D6-6C28-4D4B-A761-DEF9CF5CF546}" destId="{FB1733E3-52BD-40C6-BCEE-57D2A8351BE4}" srcOrd="0" destOrd="0" parTransId="{68C54899-55B9-4CBA-A461-01824E1C1AB5}" sibTransId="{A6A4D22C-2D22-4E18-9BCA-7FAEC263AD83}"/>
    <dgm:cxn modelId="{598FD581-6D18-43CB-8930-6AB54472FE6D}" srcId="{9FB8E9FA-FB65-45D9-9B55-40FD3DF95A89}" destId="{3D6A08D6-6C28-4D4B-A761-DEF9CF5CF546}" srcOrd="0" destOrd="0" parTransId="{9CCB499D-7FD2-4E29-951A-19544768693A}" sibTransId="{C99FDF12-59D9-47B5-9526-ACC336940EAF}"/>
    <dgm:cxn modelId="{F2E83F61-02C2-4D70-BDD9-2C758F0038FD}" type="presOf" srcId="{10A7CFE5-BA0C-4E11-8EA7-BABDA9DBBFC7}" destId="{AA470E0B-685E-49A9-B01E-06630824B821}" srcOrd="0" destOrd="0" presId="urn:microsoft.com/office/officeart/2005/8/layout/radial5"/>
    <dgm:cxn modelId="{D127020C-B0D7-46D2-9D8C-05A56A6CCF73}" type="presOf" srcId="{68C54899-55B9-4CBA-A461-01824E1C1AB5}" destId="{86429849-F33C-40A5-B4CB-28D21E66F000}" srcOrd="1" destOrd="0" presId="urn:microsoft.com/office/officeart/2005/8/layout/radial5"/>
    <dgm:cxn modelId="{FD6D3E55-2E0B-41E9-858E-8A4748C5171E}" type="presParOf" srcId="{DDB08F8B-368E-4E96-8776-E62C987C8900}" destId="{222A161D-66A9-4319-8D05-33B86E481464}" srcOrd="0" destOrd="0" presId="urn:microsoft.com/office/officeart/2005/8/layout/radial5"/>
    <dgm:cxn modelId="{B8E492B0-A10D-4D08-8D08-CDC5085AEDFB}" type="presParOf" srcId="{DDB08F8B-368E-4E96-8776-E62C987C8900}" destId="{1A815E51-A8BA-4FF5-AF8D-24AA47A36300}" srcOrd="1" destOrd="0" presId="urn:microsoft.com/office/officeart/2005/8/layout/radial5"/>
    <dgm:cxn modelId="{A78CE899-A38F-4354-B688-2FB25FD13D98}" type="presParOf" srcId="{1A815E51-A8BA-4FF5-AF8D-24AA47A36300}" destId="{86429849-F33C-40A5-B4CB-28D21E66F000}" srcOrd="0" destOrd="0" presId="urn:microsoft.com/office/officeart/2005/8/layout/radial5"/>
    <dgm:cxn modelId="{D888C5D3-1C49-432B-BF60-C40FD032743F}" type="presParOf" srcId="{DDB08F8B-368E-4E96-8776-E62C987C8900}" destId="{15B21BC7-1875-4001-8181-366AF8B64722}" srcOrd="2" destOrd="0" presId="urn:microsoft.com/office/officeart/2005/8/layout/radial5"/>
    <dgm:cxn modelId="{A605A6A8-8B2E-4A0C-93D6-B2A356B5E108}" type="presParOf" srcId="{DDB08F8B-368E-4E96-8776-E62C987C8900}" destId="{AA470E0B-685E-49A9-B01E-06630824B821}" srcOrd="3" destOrd="0" presId="urn:microsoft.com/office/officeart/2005/8/layout/radial5"/>
    <dgm:cxn modelId="{D808952D-8551-4CCD-B744-31C58E995541}" type="presParOf" srcId="{AA470E0B-685E-49A9-B01E-06630824B821}" destId="{491027C9-E387-437D-BBB5-1F99B3295E3C}" srcOrd="0" destOrd="0" presId="urn:microsoft.com/office/officeart/2005/8/layout/radial5"/>
    <dgm:cxn modelId="{80EE00A4-D96F-47CB-8BB9-11ADC17E3621}" type="presParOf" srcId="{DDB08F8B-368E-4E96-8776-E62C987C8900}" destId="{514BF798-0B45-4797-8E0D-E1B387F81C57}" srcOrd="4" destOrd="0" presId="urn:microsoft.com/office/officeart/2005/8/layout/radial5"/>
    <dgm:cxn modelId="{0F0FD83A-DE7B-48E6-87CD-1347AD430669}" type="presParOf" srcId="{DDB08F8B-368E-4E96-8776-E62C987C8900}" destId="{30612345-00B0-44DE-9571-6A99BBE11D62}" srcOrd="5" destOrd="0" presId="urn:microsoft.com/office/officeart/2005/8/layout/radial5"/>
    <dgm:cxn modelId="{66240E89-B814-4F76-BDD2-4D29C2A3D49B}" type="presParOf" srcId="{30612345-00B0-44DE-9571-6A99BBE11D62}" destId="{40830635-088E-48B8-A22D-2A6F69F5DAB7}" srcOrd="0" destOrd="0" presId="urn:microsoft.com/office/officeart/2005/8/layout/radial5"/>
    <dgm:cxn modelId="{8A5D5F84-3B9B-4557-BEC9-4662F709E27F}" type="presParOf" srcId="{DDB08F8B-368E-4E96-8776-E62C987C8900}" destId="{8FAB52EE-40D0-499F-86C7-B5ACE0291FA8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99C47F-0542-4D21-BDEB-6EC78DEA1CD7}" type="doc">
      <dgm:prSet loTypeId="urn:microsoft.com/office/officeart/2008/layout/HorizontalMultiLevelHierarchy" loCatId="hierarchy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D41185E4-B1FA-4EC3-9EC8-7EC1D171387D}">
      <dgm:prSet phldrT="[Texto]" custT="1"/>
      <dgm:spPr>
        <a:solidFill>
          <a:schemeClr val="accent1">
            <a:lumMod val="75000"/>
          </a:schemeClr>
        </a:solidFill>
      </dgm:spPr>
      <dgm:t>
        <a:bodyPr vert="wordArtVert"/>
        <a:lstStyle/>
        <a:p>
          <a:r>
            <a:rPr lang="es-CO" sz="2400" dirty="0"/>
            <a:t>IRE</a:t>
          </a:r>
        </a:p>
      </dgm:t>
    </dgm:pt>
    <dgm:pt modelId="{86295AD5-12FA-470D-BBE4-8E526B11462D}" type="parTrans" cxnId="{0ED5F0F7-D9FC-4B89-9F4D-F1E5C3522DDE}">
      <dgm:prSet/>
      <dgm:spPr/>
      <dgm:t>
        <a:bodyPr/>
        <a:lstStyle/>
        <a:p>
          <a:endParaRPr lang="es-CO"/>
        </a:p>
      </dgm:t>
    </dgm:pt>
    <dgm:pt modelId="{58FB865C-6813-497F-BF10-68265962884A}" type="sibTrans" cxnId="{0ED5F0F7-D9FC-4B89-9F4D-F1E5C3522DDE}">
      <dgm:prSet/>
      <dgm:spPr/>
      <dgm:t>
        <a:bodyPr/>
        <a:lstStyle/>
        <a:p>
          <a:endParaRPr lang="es-CO"/>
        </a:p>
      </dgm:t>
    </dgm:pt>
    <dgm:pt modelId="{5E4EE60E-2F49-4CDB-BA54-2C9BD71F5C90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CO" dirty="0"/>
            <a:t>Electoral</a:t>
          </a:r>
        </a:p>
      </dgm:t>
    </dgm:pt>
    <dgm:pt modelId="{CA9FAB02-EDE5-4161-9395-567F1A840911}" type="parTrans" cxnId="{77275746-A357-4117-ABA1-CB5B9EBE0845}">
      <dgm:prSet/>
      <dgm:spPr/>
      <dgm:t>
        <a:bodyPr/>
        <a:lstStyle/>
        <a:p>
          <a:endParaRPr lang="es-CO"/>
        </a:p>
      </dgm:t>
    </dgm:pt>
    <dgm:pt modelId="{56ED7B6D-8CC3-400D-A660-A4A21B855D55}" type="sibTrans" cxnId="{77275746-A357-4117-ABA1-CB5B9EBE0845}">
      <dgm:prSet/>
      <dgm:spPr/>
      <dgm:t>
        <a:bodyPr/>
        <a:lstStyle/>
        <a:p>
          <a:endParaRPr lang="es-CO"/>
        </a:p>
      </dgm:t>
    </dgm:pt>
    <dgm:pt modelId="{673AEC46-E4FC-416B-83AE-9B9935EC18DC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O" sz="1600" dirty="0"/>
            <a:t>Trashumancia </a:t>
          </a:r>
        </a:p>
      </dgm:t>
    </dgm:pt>
    <dgm:pt modelId="{65AB8508-9723-434C-8D93-1A3EC00C563D}" type="parTrans" cxnId="{580E15B1-CF46-4A3C-97BB-5BFF3243AC71}">
      <dgm:prSet/>
      <dgm:spPr/>
      <dgm:t>
        <a:bodyPr/>
        <a:lstStyle/>
        <a:p>
          <a:endParaRPr lang="es-CO"/>
        </a:p>
      </dgm:t>
    </dgm:pt>
    <dgm:pt modelId="{C57FDE0B-595C-4CAB-A20F-E3C7A7FD12E9}" type="sibTrans" cxnId="{580E15B1-CF46-4A3C-97BB-5BFF3243AC71}">
      <dgm:prSet/>
      <dgm:spPr/>
      <dgm:t>
        <a:bodyPr/>
        <a:lstStyle/>
        <a:p>
          <a:endParaRPr lang="es-CO"/>
        </a:p>
      </dgm:t>
    </dgm:pt>
    <dgm:pt modelId="{97429951-EF8D-4B4F-8B1C-589ED6062C0C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O" sz="1400" dirty="0"/>
            <a:t>Candidatos Investigados - Quejas electorales URIEL - Competencia Electoral</a:t>
          </a:r>
        </a:p>
      </dgm:t>
    </dgm:pt>
    <dgm:pt modelId="{DE03A4A8-C6AE-46FB-B286-767B44DC69EB}" type="parTrans" cxnId="{51723843-98B5-41DC-A2C5-3A78598F1940}">
      <dgm:prSet/>
      <dgm:spPr/>
      <dgm:t>
        <a:bodyPr/>
        <a:lstStyle/>
        <a:p>
          <a:endParaRPr lang="es-CO"/>
        </a:p>
      </dgm:t>
    </dgm:pt>
    <dgm:pt modelId="{AC2389C4-30AD-43BB-BA0E-94A5A498A7E4}" type="sibTrans" cxnId="{51723843-98B5-41DC-A2C5-3A78598F1940}">
      <dgm:prSet/>
      <dgm:spPr/>
      <dgm:t>
        <a:bodyPr/>
        <a:lstStyle/>
        <a:p>
          <a:endParaRPr lang="es-CO"/>
        </a:p>
      </dgm:t>
    </dgm:pt>
    <dgm:pt modelId="{7667D556-F0B2-4067-BF3D-FC270BD073A1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CO" dirty="0"/>
            <a:t>Violencia</a:t>
          </a:r>
        </a:p>
      </dgm:t>
    </dgm:pt>
    <dgm:pt modelId="{8451699E-015B-4538-8196-FE6BB5F61771}" type="parTrans" cxnId="{88BD372A-9CBA-4C7A-9A5B-654EB2369B4F}">
      <dgm:prSet/>
      <dgm:spPr/>
      <dgm:t>
        <a:bodyPr/>
        <a:lstStyle/>
        <a:p>
          <a:endParaRPr lang="es-CO"/>
        </a:p>
      </dgm:t>
    </dgm:pt>
    <dgm:pt modelId="{D83677B8-9B63-4B08-89C7-90995C489ECB}" type="sibTrans" cxnId="{88BD372A-9CBA-4C7A-9A5B-654EB2369B4F}">
      <dgm:prSet/>
      <dgm:spPr/>
      <dgm:t>
        <a:bodyPr/>
        <a:lstStyle/>
        <a:p>
          <a:endParaRPr lang="es-CO"/>
        </a:p>
      </dgm:t>
    </dgm:pt>
    <dgm:pt modelId="{6D4ED949-96BC-4193-AB12-E47638BA6540}">
      <dgm:prSet phldrT="[Texto]" custT="1"/>
      <dgm:spPr>
        <a:solidFill>
          <a:srgbClr val="FB7B11"/>
        </a:solidFill>
      </dgm:spPr>
      <dgm:t>
        <a:bodyPr/>
        <a:lstStyle/>
        <a:p>
          <a:r>
            <a:rPr lang="es-CO" sz="1600" dirty="0"/>
            <a:t>Índice de concentración de Víctimas</a:t>
          </a:r>
        </a:p>
      </dgm:t>
    </dgm:pt>
    <dgm:pt modelId="{DEE6A472-6484-4CAD-B07F-3988FA231DAF}" type="parTrans" cxnId="{4E032CAC-0F4E-46AE-B9D6-052AD153EC19}">
      <dgm:prSet/>
      <dgm:spPr/>
      <dgm:t>
        <a:bodyPr/>
        <a:lstStyle/>
        <a:p>
          <a:endParaRPr lang="es-CO"/>
        </a:p>
      </dgm:t>
    </dgm:pt>
    <dgm:pt modelId="{78E09E78-83FA-4B0B-869A-2C3237808444}" type="sibTrans" cxnId="{4E032CAC-0F4E-46AE-B9D6-052AD153EC19}">
      <dgm:prSet/>
      <dgm:spPr/>
      <dgm:t>
        <a:bodyPr/>
        <a:lstStyle/>
        <a:p>
          <a:endParaRPr lang="es-CO"/>
        </a:p>
      </dgm:t>
    </dgm:pt>
    <dgm:pt modelId="{C8A19F42-70AD-42F7-AF46-80C47A8543D9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CO" dirty="0"/>
            <a:t>Contexto</a:t>
          </a:r>
        </a:p>
      </dgm:t>
    </dgm:pt>
    <dgm:pt modelId="{314FA634-A866-4F9D-9A70-FCAB4CA7F8B8}" type="parTrans" cxnId="{863FFB0A-3DE7-4DEE-8CAC-F76863A09FDE}">
      <dgm:prSet/>
      <dgm:spPr/>
      <dgm:t>
        <a:bodyPr/>
        <a:lstStyle/>
        <a:p>
          <a:endParaRPr lang="es-CO"/>
        </a:p>
      </dgm:t>
    </dgm:pt>
    <dgm:pt modelId="{B15B45B3-A46E-4B69-A022-79C6FB8DA7BF}" type="sibTrans" cxnId="{863FFB0A-3DE7-4DEE-8CAC-F76863A09FDE}">
      <dgm:prSet/>
      <dgm:spPr/>
      <dgm:t>
        <a:bodyPr/>
        <a:lstStyle/>
        <a:p>
          <a:endParaRPr lang="es-CO"/>
        </a:p>
      </dgm:t>
    </dgm:pt>
    <dgm:pt modelId="{6EE4CA7A-4436-4449-9CDE-86E6215DFD2E}">
      <dgm:prSet custT="1"/>
      <dgm:spPr>
        <a:solidFill>
          <a:srgbClr val="FB7B11"/>
        </a:solidFill>
      </dgm:spPr>
      <dgm:t>
        <a:bodyPr/>
        <a:lstStyle/>
        <a:p>
          <a:r>
            <a:rPr lang="es-CO" sz="1600" dirty="0"/>
            <a:t>Incidencia del Conflicto Armado</a:t>
          </a:r>
        </a:p>
      </dgm:t>
    </dgm:pt>
    <dgm:pt modelId="{5C16A038-891F-4CD8-9A98-DFC575064B13}" type="parTrans" cxnId="{FDF15ABF-2B7F-4E30-8D5E-9700D697D83C}">
      <dgm:prSet/>
      <dgm:spPr/>
      <dgm:t>
        <a:bodyPr/>
        <a:lstStyle/>
        <a:p>
          <a:endParaRPr lang="es-CO"/>
        </a:p>
      </dgm:t>
    </dgm:pt>
    <dgm:pt modelId="{6C7A2F86-C830-4E86-B74E-51F24429146D}" type="sibTrans" cxnId="{FDF15ABF-2B7F-4E30-8D5E-9700D697D83C}">
      <dgm:prSet/>
      <dgm:spPr/>
      <dgm:t>
        <a:bodyPr/>
        <a:lstStyle/>
        <a:p>
          <a:endParaRPr lang="es-CO"/>
        </a:p>
      </dgm:t>
    </dgm:pt>
    <dgm:pt modelId="{1D16B280-5DE5-4838-87A9-C91EAF2D7EF1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CO" sz="1600" dirty="0"/>
            <a:t>Pobreza Multidimensional</a:t>
          </a:r>
        </a:p>
      </dgm:t>
    </dgm:pt>
    <dgm:pt modelId="{FF155B47-DA65-450C-966F-6B4283DD0AB1}" type="parTrans" cxnId="{537B3A04-3CD2-4363-8AE0-D580CEE3B14C}">
      <dgm:prSet/>
      <dgm:spPr/>
      <dgm:t>
        <a:bodyPr/>
        <a:lstStyle/>
        <a:p>
          <a:endParaRPr lang="es-CO"/>
        </a:p>
      </dgm:t>
    </dgm:pt>
    <dgm:pt modelId="{EE22B76F-CEEC-4EAF-89AB-81517253FDF3}" type="sibTrans" cxnId="{537B3A04-3CD2-4363-8AE0-D580CEE3B14C}">
      <dgm:prSet/>
      <dgm:spPr/>
      <dgm:t>
        <a:bodyPr/>
        <a:lstStyle/>
        <a:p>
          <a:endParaRPr lang="es-CO"/>
        </a:p>
      </dgm:t>
    </dgm:pt>
    <dgm:pt modelId="{219A0344-620D-4956-817D-C81D3A9416E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CO" sz="1600" dirty="0"/>
            <a:t>Desempeño fiscal</a:t>
          </a:r>
        </a:p>
      </dgm:t>
    </dgm:pt>
    <dgm:pt modelId="{AAD0C726-F690-46AD-9261-665CB6A32DF9}" type="parTrans" cxnId="{E1AD0BE7-D1BA-4239-A7D7-900218863F73}">
      <dgm:prSet/>
      <dgm:spPr/>
      <dgm:t>
        <a:bodyPr/>
        <a:lstStyle/>
        <a:p>
          <a:endParaRPr lang="es-CO"/>
        </a:p>
      </dgm:t>
    </dgm:pt>
    <dgm:pt modelId="{3D7E2477-A3A7-46AF-BF2D-FFA48557B19B}" type="sibTrans" cxnId="{E1AD0BE7-D1BA-4239-A7D7-900218863F73}">
      <dgm:prSet/>
      <dgm:spPr/>
      <dgm:t>
        <a:bodyPr/>
        <a:lstStyle/>
        <a:p>
          <a:endParaRPr lang="es-CO"/>
        </a:p>
      </dgm:t>
    </dgm:pt>
    <dgm:pt modelId="{816C3278-1AF4-4274-9548-F5F9F6DEDBBE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CO" sz="1600" dirty="0"/>
            <a:t>Abstención – Nulos</a:t>
          </a:r>
        </a:p>
      </dgm:t>
    </dgm:pt>
    <dgm:pt modelId="{BFF1BA2F-E3B2-48A3-A40E-3E2970940225}" type="sibTrans" cxnId="{0F3C3DC8-D900-4099-8153-B4C4A4EA41B9}">
      <dgm:prSet/>
      <dgm:spPr/>
      <dgm:t>
        <a:bodyPr/>
        <a:lstStyle/>
        <a:p>
          <a:endParaRPr lang="es-CO"/>
        </a:p>
      </dgm:t>
    </dgm:pt>
    <dgm:pt modelId="{9A3984A4-BDB5-4690-980B-99BFC9B33D15}" type="parTrans" cxnId="{0F3C3DC8-D900-4099-8153-B4C4A4EA41B9}">
      <dgm:prSet/>
      <dgm:spPr/>
      <dgm:t>
        <a:bodyPr/>
        <a:lstStyle/>
        <a:p>
          <a:endParaRPr lang="es-CO"/>
        </a:p>
      </dgm:t>
    </dgm:pt>
    <dgm:pt modelId="{CA9DA98F-16AE-4484-AA55-856F6C26052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CO" sz="1600" dirty="0"/>
            <a:t>Desempeño municipal</a:t>
          </a:r>
        </a:p>
      </dgm:t>
    </dgm:pt>
    <dgm:pt modelId="{46375EBA-9CFB-4817-B987-64BD2B1B1B68}" type="parTrans" cxnId="{6C4AE63D-8C26-41A2-971D-E528A19BFDAA}">
      <dgm:prSet/>
      <dgm:spPr/>
      <dgm:t>
        <a:bodyPr/>
        <a:lstStyle/>
        <a:p>
          <a:endParaRPr lang="es-CO"/>
        </a:p>
      </dgm:t>
    </dgm:pt>
    <dgm:pt modelId="{100FBC49-6BD7-4B54-9814-69901A95EC4E}" type="sibTrans" cxnId="{6C4AE63D-8C26-41A2-971D-E528A19BFDAA}">
      <dgm:prSet/>
      <dgm:spPr/>
      <dgm:t>
        <a:bodyPr/>
        <a:lstStyle/>
        <a:p>
          <a:endParaRPr lang="es-CO"/>
        </a:p>
      </dgm:t>
    </dgm:pt>
    <dgm:pt modelId="{643FC1D4-B814-494D-AD1D-FBAFCF5D92B3}">
      <dgm:prSet phldrT="[Texto]" custT="1"/>
      <dgm:spPr>
        <a:solidFill>
          <a:srgbClr val="FB7B11"/>
        </a:solidFill>
      </dgm:spPr>
      <dgm:t>
        <a:bodyPr/>
        <a:lstStyle/>
        <a:p>
          <a:r>
            <a:rPr lang="es-CO" sz="1600" dirty="0"/>
            <a:t>Amenaza INTEGRA</a:t>
          </a:r>
        </a:p>
      </dgm:t>
    </dgm:pt>
    <dgm:pt modelId="{26F86C5E-63B2-4D97-901C-368E58572934}" type="parTrans" cxnId="{0DEDB057-EAC4-467A-ACAB-3BE9FDADD919}">
      <dgm:prSet/>
      <dgm:spPr/>
      <dgm:t>
        <a:bodyPr/>
        <a:lstStyle/>
        <a:p>
          <a:endParaRPr lang="es-CO"/>
        </a:p>
      </dgm:t>
    </dgm:pt>
    <dgm:pt modelId="{E9FD4698-5897-4415-8997-ED5BDEA7AC94}" type="sibTrans" cxnId="{0DEDB057-EAC4-467A-ACAB-3BE9FDADD919}">
      <dgm:prSet/>
      <dgm:spPr/>
      <dgm:t>
        <a:bodyPr/>
        <a:lstStyle/>
        <a:p>
          <a:endParaRPr lang="es-CO"/>
        </a:p>
      </dgm:t>
    </dgm:pt>
    <dgm:pt modelId="{5B4E82CB-F553-4264-8A9D-768C56460A34}">
      <dgm:prSet custT="1"/>
      <dgm:spPr>
        <a:solidFill>
          <a:srgbClr val="FB7B11"/>
        </a:solidFill>
      </dgm:spPr>
      <dgm:t>
        <a:bodyPr/>
        <a:lstStyle/>
        <a:p>
          <a:r>
            <a:rPr lang="es-ES" sz="1600" dirty="0"/>
            <a:t>Áreas con Cultivos Ilícitos (Coca)</a:t>
          </a:r>
          <a:endParaRPr lang="es-CO" sz="1600" dirty="0"/>
        </a:p>
      </dgm:t>
    </dgm:pt>
    <dgm:pt modelId="{AB9DA428-A0C6-4BD8-91A3-CCAE813DAFC4}" type="parTrans" cxnId="{9A3E2E60-42CE-4603-B560-A3FC3C7F02FA}">
      <dgm:prSet/>
      <dgm:spPr/>
      <dgm:t>
        <a:bodyPr/>
        <a:lstStyle/>
        <a:p>
          <a:endParaRPr lang="es-CO"/>
        </a:p>
      </dgm:t>
    </dgm:pt>
    <dgm:pt modelId="{E4BD9B76-5754-4E41-9C19-AA111B58F3B2}" type="sibTrans" cxnId="{9A3E2E60-42CE-4603-B560-A3FC3C7F02FA}">
      <dgm:prSet/>
      <dgm:spPr/>
      <dgm:t>
        <a:bodyPr/>
        <a:lstStyle/>
        <a:p>
          <a:endParaRPr lang="es-CO"/>
        </a:p>
      </dgm:t>
    </dgm:pt>
    <dgm:pt modelId="{76A0B23B-7E6E-41C5-BFB4-1B2B6F69EE0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CO" sz="1600" dirty="0"/>
            <a:t>Quejas: PGN - SIM</a:t>
          </a:r>
        </a:p>
      </dgm:t>
    </dgm:pt>
    <dgm:pt modelId="{4FE4E5EE-2D74-400F-8249-6CF1FF3DCA60}" type="parTrans" cxnId="{8B624B6B-4789-477A-9C98-EA01D3A78E0D}">
      <dgm:prSet/>
      <dgm:spPr/>
      <dgm:t>
        <a:bodyPr/>
        <a:lstStyle/>
        <a:p>
          <a:endParaRPr lang="es-CO"/>
        </a:p>
      </dgm:t>
    </dgm:pt>
    <dgm:pt modelId="{7775FF73-A72E-4661-B342-F604487D3D7F}" type="sibTrans" cxnId="{8B624B6B-4789-477A-9C98-EA01D3A78E0D}">
      <dgm:prSet/>
      <dgm:spPr/>
      <dgm:t>
        <a:bodyPr/>
        <a:lstStyle/>
        <a:p>
          <a:endParaRPr lang="es-CO"/>
        </a:p>
      </dgm:t>
    </dgm:pt>
    <dgm:pt modelId="{AD70DD67-726D-4493-8DD8-FFA4F6E94E71}">
      <dgm:prSet custT="1"/>
      <dgm:spPr>
        <a:solidFill>
          <a:srgbClr val="FB7B11"/>
        </a:solidFill>
      </dgm:spPr>
      <dgm:t>
        <a:bodyPr/>
        <a:lstStyle/>
        <a:p>
          <a:r>
            <a:rPr lang="es-CO" sz="1600" dirty="0"/>
            <a:t>Alertas </a:t>
          </a:r>
          <a:r>
            <a:rPr lang="es-CO" sz="1600" dirty="0" smtClean="0"/>
            <a:t>tempranas </a:t>
          </a:r>
          <a:endParaRPr lang="es-CO" sz="1600" dirty="0"/>
        </a:p>
      </dgm:t>
    </dgm:pt>
    <dgm:pt modelId="{735CCC81-0952-4A69-97CF-70F8ADF09A58}" type="parTrans" cxnId="{F9F483E8-FDDB-4A16-BFD5-72D211642009}">
      <dgm:prSet/>
      <dgm:spPr/>
      <dgm:t>
        <a:bodyPr/>
        <a:lstStyle/>
        <a:p>
          <a:endParaRPr lang="es-ES"/>
        </a:p>
      </dgm:t>
    </dgm:pt>
    <dgm:pt modelId="{45F61BB5-F4C8-43A4-A6B7-AC36F8C4AB78}" type="sibTrans" cxnId="{F9F483E8-FDDB-4A16-BFD5-72D211642009}">
      <dgm:prSet/>
      <dgm:spPr/>
      <dgm:t>
        <a:bodyPr/>
        <a:lstStyle/>
        <a:p>
          <a:endParaRPr lang="es-ES"/>
        </a:p>
      </dgm:t>
    </dgm:pt>
    <dgm:pt modelId="{3CB03D7A-5410-4C8E-8DA7-464106890F1E}" type="pres">
      <dgm:prSet presAssocID="{A199C47F-0542-4D21-BDEB-6EC78DEA1CD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6E34E84-480D-4839-9BDE-2C0001AF4F57}" type="pres">
      <dgm:prSet presAssocID="{D41185E4-B1FA-4EC3-9EC8-7EC1D171387D}" presName="root1" presStyleCnt="0"/>
      <dgm:spPr/>
    </dgm:pt>
    <dgm:pt modelId="{8A378C4B-BCB4-4A87-B3E9-710980114796}" type="pres">
      <dgm:prSet presAssocID="{D41185E4-B1FA-4EC3-9EC8-7EC1D171387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6E245C7-3124-41F9-92FF-7993D4741B8C}" type="pres">
      <dgm:prSet presAssocID="{D41185E4-B1FA-4EC3-9EC8-7EC1D171387D}" presName="level2hierChild" presStyleCnt="0"/>
      <dgm:spPr/>
    </dgm:pt>
    <dgm:pt modelId="{B0C362FB-4033-41B8-B1D7-E0423E05212C}" type="pres">
      <dgm:prSet presAssocID="{CA9FAB02-EDE5-4161-9395-567F1A840911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E082496D-ADFB-4ABA-9E9A-8F90AB44C1C6}" type="pres">
      <dgm:prSet presAssocID="{CA9FAB02-EDE5-4161-9395-567F1A840911}" presName="connTx" presStyleLbl="parChTrans1D2" presStyleIdx="0" presStyleCnt="3"/>
      <dgm:spPr/>
      <dgm:t>
        <a:bodyPr/>
        <a:lstStyle/>
        <a:p>
          <a:endParaRPr lang="es-ES"/>
        </a:p>
      </dgm:t>
    </dgm:pt>
    <dgm:pt modelId="{770508EC-D851-40F4-8750-0A7AAACE8DAD}" type="pres">
      <dgm:prSet presAssocID="{5E4EE60E-2F49-4CDB-BA54-2C9BD71F5C90}" presName="root2" presStyleCnt="0"/>
      <dgm:spPr/>
    </dgm:pt>
    <dgm:pt modelId="{AA90F57F-3B55-4A99-A871-936F77690926}" type="pres">
      <dgm:prSet presAssocID="{5E4EE60E-2F49-4CDB-BA54-2C9BD71F5C9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1265283-A324-417A-90F7-8A6518907BEB}" type="pres">
      <dgm:prSet presAssocID="{5E4EE60E-2F49-4CDB-BA54-2C9BD71F5C90}" presName="level3hierChild" presStyleCnt="0"/>
      <dgm:spPr/>
    </dgm:pt>
    <dgm:pt modelId="{FD88DC44-727B-466A-BD49-B0E3B5546464}" type="pres">
      <dgm:prSet presAssocID="{65AB8508-9723-434C-8D93-1A3EC00C563D}" presName="conn2-1" presStyleLbl="parChTrans1D3" presStyleIdx="0" presStyleCnt="12"/>
      <dgm:spPr/>
      <dgm:t>
        <a:bodyPr/>
        <a:lstStyle/>
        <a:p>
          <a:endParaRPr lang="es-ES"/>
        </a:p>
      </dgm:t>
    </dgm:pt>
    <dgm:pt modelId="{264AE102-833C-46E8-A1C5-8CA3E742E978}" type="pres">
      <dgm:prSet presAssocID="{65AB8508-9723-434C-8D93-1A3EC00C563D}" presName="connTx" presStyleLbl="parChTrans1D3" presStyleIdx="0" presStyleCnt="12"/>
      <dgm:spPr/>
      <dgm:t>
        <a:bodyPr/>
        <a:lstStyle/>
        <a:p>
          <a:endParaRPr lang="es-ES"/>
        </a:p>
      </dgm:t>
    </dgm:pt>
    <dgm:pt modelId="{AE597A0F-143F-4E1B-BBF4-C9DF85BEB77E}" type="pres">
      <dgm:prSet presAssocID="{673AEC46-E4FC-416B-83AE-9B9935EC18DC}" presName="root2" presStyleCnt="0"/>
      <dgm:spPr/>
    </dgm:pt>
    <dgm:pt modelId="{2EBDB920-E8E6-4212-A1A5-B239F157ADCB}" type="pres">
      <dgm:prSet presAssocID="{673AEC46-E4FC-416B-83AE-9B9935EC18DC}" presName="LevelTwoTextNode" presStyleLbl="node3" presStyleIdx="0" presStyleCnt="12" custScaleX="3372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BA254BE-1219-4B39-9890-98B7F25B415F}" type="pres">
      <dgm:prSet presAssocID="{673AEC46-E4FC-416B-83AE-9B9935EC18DC}" presName="level3hierChild" presStyleCnt="0"/>
      <dgm:spPr/>
    </dgm:pt>
    <dgm:pt modelId="{56AF2160-BF6E-47DE-91CD-0F88A2A83988}" type="pres">
      <dgm:prSet presAssocID="{DE03A4A8-C6AE-46FB-B286-767B44DC69EB}" presName="conn2-1" presStyleLbl="parChTrans1D3" presStyleIdx="1" presStyleCnt="12"/>
      <dgm:spPr/>
      <dgm:t>
        <a:bodyPr/>
        <a:lstStyle/>
        <a:p>
          <a:endParaRPr lang="es-ES"/>
        </a:p>
      </dgm:t>
    </dgm:pt>
    <dgm:pt modelId="{35BF57C4-8CB4-45AB-B562-A3514A0AD345}" type="pres">
      <dgm:prSet presAssocID="{DE03A4A8-C6AE-46FB-B286-767B44DC69EB}" presName="connTx" presStyleLbl="parChTrans1D3" presStyleIdx="1" presStyleCnt="12"/>
      <dgm:spPr/>
      <dgm:t>
        <a:bodyPr/>
        <a:lstStyle/>
        <a:p>
          <a:endParaRPr lang="es-ES"/>
        </a:p>
      </dgm:t>
    </dgm:pt>
    <dgm:pt modelId="{BB9F670B-4C49-4DDF-BE04-11EE233413FC}" type="pres">
      <dgm:prSet presAssocID="{97429951-EF8D-4B4F-8B1C-589ED6062C0C}" presName="root2" presStyleCnt="0"/>
      <dgm:spPr/>
    </dgm:pt>
    <dgm:pt modelId="{0FC76848-F3F9-4E6D-BAF7-0791A7557362}" type="pres">
      <dgm:prSet presAssocID="{97429951-EF8D-4B4F-8B1C-589ED6062C0C}" presName="LevelTwoTextNode" presStyleLbl="node3" presStyleIdx="1" presStyleCnt="12" custScaleX="337236" custScaleY="1485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D8EC1CE-0899-4176-A65A-9559BA72AA71}" type="pres">
      <dgm:prSet presAssocID="{97429951-EF8D-4B4F-8B1C-589ED6062C0C}" presName="level3hierChild" presStyleCnt="0"/>
      <dgm:spPr/>
    </dgm:pt>
    <dgm:pt modelId="{49442EC9-0EA2-43D1-9C32-F08F14965E4F}" type="pres">
      <dgm:prSet presAssocID="{9A3984A4-BDB5-4690-980B-99BFC9B33D15}" presName="conn2-1" presStyleLbl="parChTrans1D3" presStyleIdx="2" presStyleCnt="12"/>
      <dgm:spPr/>
      <dgm:t>
        <a:bodyPr/>
        <a:lstStyle/>
        <a:p>
          <a:endParaRPr lang="es-ES"/>
        </a:p>
      </dgm:t>
    </dgm:pt>
    <dgm:pt modelId="{58DFBD5A-E0CD-4F11-ADAA-83B1F3B3714E}" type="pres">
      <dgm:prSet presAssocID="{9A3984A4-BDB5-4690-980B-99BFC9B33D15}" presName="connTx" presStyleLbl="parChTrans1D3" presStyleIdx="2" presStyleCnt="12"/>
      <dgm:spPr/>
      <dgm:t>
        <a:bodyPr/>
        <a:lstStyle/>
        <a:p>
          <a:endParaRPr lang="es-ES"/>
        </a:p>
      </dgm:t>
    </dgm:pt>
    <dgm:pt modelId="{7C390255-7073-42B1-AE6A-2CF41827031F}" type="pres">
      <dgm:prSet presAssocID="{816C3278-1AF4-4274-9548-F5F9F6DEDBBE}" presName="root2" presStyleCnt="0"/>
      <dgm:spPr/>
    </dgm:pt>
    <dgm:pt modelId="{2D62E50E-AA3E-4971-8E5F-9B46ADCE3A4B}" type="pres">
      <dgm:prSet presAssocID="{816C3278-1AF4-4274-9548-F5F9F6DEDBBE}" presName="LevelTwoTextNode" presStyleLbl="node3" presStyleIdx="2" presStyleCnt="12" custScaleX="3372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91C89EC-625B-4045-A4A2-258C3B02746B}" type="pres">
      <dgm:prSet presAssocID="{816C3278-1AF4-4274-9548-F5F9F6DEDBBE}" presName="level3hierChild" presStyleCnt="0"/>
      <dgm:spPr/>
    </dgm:pt>
    <dgm:pt modelId="{460B3FDF-AE9C-4E54-A5D7-5B04967BF158}" type="pres">
      <dgm:prSet presAssocID="{8451699E-015B-4538-8196-FE6BB5F61771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1E4D9C36-BBB2-4B20-918B-403989C2877C}" type="pres">
      <dgm:prSet presAssocID="{8451699E-015B-4538-8196-FE6BB5F61771}" presName="connTx" presStyleLbl="parChTrans1D2" presStyleIdx="1" presStyleCnt="3"/>
      <dgm:spPr/>
      <dgm:t>
        <a:bodyPr/>
        <a:lstStyle/>
        <a:p>
          <a:endParaRPr lang="es-ES"/>
        </a:p>
      </dgm:t>
    </dgm:pt>
    <dgm:pt modelId="{44FD02DA-33B5-40B3-8B12-19BC81DE3F1A}" type="pres">
      <dgm:prSet presAssocID="{7667D556-F0B2-4067-BF3D-FC270BD073A1}" presName="root2" presStyleCnt="0"/>
      <dgm:spPr/>
    </dgm:pt>
    <dgm:pt modelId="{156C70D1-5B1E-49C0-B8FD-0F57CD5BC844}" type="pres">
      <dgm:prSet presAssocID="{7667D556-F0B2-4067-BF3D-FC270BD073A1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64E1C03-E947-4181-B63E-2F7A31E463D6}" type="pres">
      <dgm:prSet presAssocID="{7667D556-F0B2-4067-BF3D-FC270BD073A1}" presName="level3hierChild" presStyleCnt="0"/>
      <dgm:spPr/>
    </dgm:pt>
    <dgm:pt modelId="{9E2F76ED-1914-4E23-9E6A-9ABC5F3A14F6}" type="pres">
      <dgm:prSet presAssocID="{26F86C5E-63B2-4D97-901C-368E58572934}" presName="conn2-1" presStyleLbl="parChTrans1D3" presStyleIdx="3" presStyleCnt="12"/>
      <dgm:spPr/>
      <dgm:t>
        <a:bodyPr/>
        <a:lstStyle/>
        <a:p>
          <a:endParaRPr lang="es-ES"/>
        </a:p>
      </dgm:t>
    </dgm:pt>
    <dgm:pt modelId="{2C64BED2-A6AC-45D6-B660-A3AF8C721284}" type="pres">
      <dgm:prSet presAssocID="{26F86C5E-63B2-4D97-901C-368E58572934}" presName="connTx" presStyleLbl="parChTrans1D3" presStyleIdx="3" presStyleCnt="12"/>
      <dgm:spPr/>
      <dgm:t>
        <a:bodyPr/>
        <a:lstStyle/>
        <a:p>
          <a:endParaRPr lang="es-ES"/>
        </a:p>
      </dgm:t>
    </dgm:pt>
    <dgm:pt modelId="{F53F1520-6CB2-45FA-AF46-7FC034FDFDDD}" type="pres">
      <dgm:prSet presAssocID="{643FC1D4-B814-494D-AD1D-FBAFCF5D92B3}" presName="root2" presStyleCnt="0"/>
      <dgm:spPr/>
    </dgm:pt>
    <dgm:pt modelId="{7DA49B52-95FE-44B6-8BF4-87308EABE26F}" type="pres">
      <dgm:prSet presAssocID="{643FC1D4-B814-494D-AD1D-FBAFCF5D92B3}" presName="LevelTwoTextNode" presStyleLbl="node3" presStyleIdx="3" presStyleCnt="12" custScaleX="3372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E193769-6D44-4ECC-83A3-7973389C3893}" type="pres">
      <dgm:prSet presAssocID="{643FC1D4-B814-494D-AD1D-FBAFCF5D92B3}" presName="level3hierChild" presStyleCnt="0"/>
      <dgm:spPr/>
    </dgm:pt>
    <dgm:pt modelId="{AFEF65EA-68D7-4DD4-A818-0DD5FD1C6BE3}" type="pres">
      <dgm:prSet presAssocID="{DEE6A472-6484-4CAD-B07F-3988FA231DAF}" presName="conn2-1" presStyleLbl="parChTrans1D3" presStyleIdx="4" presStyleCnt="12"/>
      <dgm:spPr/>
      <dgm:t>
        <a:bodyPr/>
        <a:lstStyle/>
        <a:p>
          <a:endParaRPr lang="es-ES"/>
        </a:p>
      </dgm:t>
    </dgm:pt>
    <dgm:pt modelId="{929B9ADD-5E78-4206-B50F-E1091AA62933}" type="pres">
      <dgm:prSet presAssocID="{DEE6A472-6484-4CAD-B07F-3988FA231DAF}" presName="connTx" presStyleLbl="parChTrans1D3" presStyleIdx="4" presStyleCnt="12"/>
      <dgm:spPr/>
      <dgm:t>
        <a:bodyPr/>
        <a:lstStyle/>
        <a:p>
          <a:endParaRPr lang="es-ES"/>
        </a:p>
      </dgm:t>
    </dgm:pt>
    <dgm:pt modelId="{FA9C8C9D-5041-4ACD-A837-C1BCDB259834}" type="pres">
      <dgm:prSet presAssocID="{6D4ED949-96BC-4193-AB12-E47638BA6540}" presName="root2" presStyleCnt="0"/>
      <dgm:spPr/>
    </dgm:pt>
    <dgm:pt modelId="{5996D4E9-BF87-451E-BB7D-571FFFB5FB6D}" type="pres">
      <dgm:prSet presAssocID="{6D4ED949-96BC-4193-AB12-E47638BA6540}" presName="LevelTwoTextNode" presStyleLbl="node3" presStyleIdx="4" presStyleCnt="12" custScaleX="3372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1AC0EB5-F92A-486B-A638-CDDEAD8C82AC}" type="pres">
      <dgm:prSet presAssocID="{6D4ED949-96BC-4193-AB12-E47638BA6540}" presName="level3hierChild" presStyleCnt="0"/>
      <dgm:spPr/>
    </dgm:pt>
    <dgm:pt modelId="{B6320D8D-C02C-4820-B380-9994A72B6B7E}" type="pres">
      <dgm:prSet presAssocID="{5C16A038-891F-4CD8-9A98-DFC575064B13}" presName="conn2-1" presStyleLbl="parChTrans1D3" presStyleIdx="5" presStyleCnt="12"/>
      <dgm:spPr/>
      <dgm:t>
        <a:bodyPr/>
        <a:lstStyle/>
        <a:p>
          <a:endParaRPr lang="es-ES"/>
        </a:p>
      </dgm:t>
    </dgm:pt>
    <dgm:pt modelId="{9C5DDB75-1569-42EA-BD02-CA4F160F432C}" type="pres">
      <dgm:prSet presAssocID="{5C16A038-891F-4CD8-9A98-DFC575064B13}" presName="connTx" presStyleLbl="parChTrans1D3" presStyleIdx="5" presStyleCnt="12"/>
      <dgm:spPr/>
      <dgm:t>
        <a:bodyPr/>
        <a:lstStyle/>
        <a:p>
          <a:endParaRPr lang="es-ES"/>
        </a:p>
      </dgm:t>
    </dgm:pt>
    <dgm:pt modelId="{5D788C48-F26C-427F-BF6D-53792E0313B9}" type="pres">
      <dgm:prSet presAssocID="{6EE4CA7A-4436-4449-9CDE-86E6215DFD2E}" presName="root2" presStyleCnt="0"/>
      <dgm:spPr/>
    </dgm:pt>
    <dgm:pt modelId="{5CD5A669-1184-4ED5-86D7-0BD6409EF9C9}" type="pres">
      <dgm:prSet presAssocID="{6EE4CA7A-4436-4449-9CDE-86E6215DFD2E}" presName="LevelTwoTextNode" presStyleLbl="node3" presStyleIdx="5" presStyleCnt="12" custScaleX="3372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65235A9-E56F-4425-9F8D-CC6AB541AF51}" type="pres">
      <dgm:prSet presAssocID="{6EE4CA7A-4436-4449-9CDE-86E6215DFD2E}" presName="level3hierChild" presStyleCnt="0"/>
      <dgm:spPr/>
    </dgm:pt>
    <dgm:pt modelId="{78A8A9E5-48B5-42FC-868E-A2CC274F6AE1}" type="pres">
      <dgm:prSet presAssocID="{AB9DA428-A0C6-4BD8-91A3-CCAE813DAFC4}" presName="conn2-1" presStyleLbl="parChTrans1D3" presStyleIdx="6" presStyleCnt="12"/>
      <dgm:spPr/>
      <dgm:t>
        <a:bodyPr/>
        <a:lstStyle/>
        <a:p>
          <a:endParaRPr lang="es-ES"/>
        </a:p>
      </dgm:t>
    </dgm:pt>
    <dgm:pt modelId="{7A1FFD73-98FB-485A-85B2-B8DFBE2C789B}" type="pres">
      <dgm:prSet presAssocID="{AB9DA428-A0C6-4BD8-91A3-CCAE813DAFC4}" presName="connTx" presStyleLbl="parChTrans1D3" presStyleIdx="6" presStyleCnt="12"/>
      <dgm:spPr/>
      <dgm:t>
        <a:bodyPr/>
        <a:lstStyle/>
        <a:p>
          <a:endParaRPr lang="es-ES"/>
        </a:p>
      </dgm:t>
    </dgm:pt>
    <dgm:pt modelId="{C032AFD4-DB27-4A26-AAF2-82E05166BAB7}" type="pres">
      <dgm:prSet presAssocID="{5B4E82CB-F553-4264-8A9D-768C56460A34}" presName="root2" presStyleCnt="0"/>
      <dgm:spPr/>
    </dgm:pt>
    <dgm:pt modelId="{2DAA3748-2D03-44F2-BDFD-0A3B059B00F5}" type="pres">
      <dgm:prSet presAssocID="{5B4E82CB-F553-4264-8A9D-768C56460A34}" presName="LevelTwoTextNode" presStyleLbl="node3" presStyleIdx="6" presStyleCnt="12" custScaleX="3372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1125DC1-98B7-47B8-B09B-709F30126649}" type="pres">
      <dgm:prSet presAssocID="{5B4E82CB-F553-4264-8A9D-768C56460A34}" presName="level3hierChild" presStyleCnt="0"/>
      <dgm:spPr/>
    </dgm:pt>
    <dgm:pt modelId="{34CFC563-B556-414A-BBF0-C91A09B4009A}" type="pres">
      <dgm:prSet presAssocID="{735CCC81-0952-4A69-97CF-70F8ADF09A58}" presName="conn2-1" presStyleLbl="parChTrans1D3" presStyleIdx="7" presStyleCnt="12"/>
      <dgm:spPr/>
      <dgm:t>
        <a:bodyPr/>
        <a:lstStyle/>
        <a:p>
          <a:endParaRPr lang="es-ES"/>
        </a:p>
      </dgm:t>
    </dgm:pt>
    <dgm:pt modelId="{205C0604-88C2-41B1-A513-9B35356E9531}" type="pres">
      <dgm:prSet presAssocID="{735CCC81-0952-4A69-97CF-70F8ADF09A58}" presName="connTx" presStyleLbl="parChTrans1D3" presStyleIdx="7" presStyleCnt="12"/>
      <dgm:spPr/>
      <dgm:t>
        <a:bodyPr/>
        <a:lstStyle/>
        <a:p>
          <a:endParaRPr lang="es-ES"/>
        </a:p>
      </dgm:t>
    </dgm:pt>
    <dgm:pt modelId="{D966607E-2F9A-4090-9911-AEC617547146}" type="pres">
      <dgm:prSet presAssocID="{AD70DD67-726D-4493-8DD8-FFA4F6E94E71}" presName="root2" presStyleCnt="0"/>
      <dgm:spPr/>
    </dgm:pt>
    <dgm:pt modelId="{402DAF52-1AC1-445F-9BB4-413747228846}" type="pres">
      <dgm:prSet presAssocID="{AD70DD67-726D-4493-8DD8-FFA4F6E94E71}" presName="LevelTwoTextNode" presStyleLbl="node3" presStyleIdx="7" presStyleCnt="12" custScaleX="33738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312B83C-6479-4540-98F5-460724985634}" type="pres">
      <dgm:prSet presAssocID="{AD70DD67-726D-4493-8DD8-FFA4F6E94E71}" presName="level3hierChild" presStyleCnt="0"/>
      <dgm:spPr/>
    </dgm:pt>
    <dgm:pt modelId="{59A8C4B2-6A05-4A0A-B002-46E36DB3ED6A}" type="pres">
      <dgm:prSet presAssocID="{314FA634-A866-4F9D-9A70-FCAB4CA7F8B8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FA13A33F-FD05-4FE5-B305-F92B99AD3FE0}" type="pres">
      <dgm:prSet presAssocID="{314FA634-A866-4F9D-9A70-FCAB4CA7F8B8}" presName="connTx" presStyleLbl="parChTrans1D2" presStyleIdx="2" presStyleCnt="3"/>
      <dgm:spPr/>
      <dgm:t>
        <a:bodyPr/>
        <a:lstStyle/>
        <a:p>
          <a:endParaRPr lang="es-ES"/>
        </a:p>
      </dgm:t>
    </dgm:pt>
    <dgm:pt modelId="{5174B356-AC81-408C-BE92-369FA1181D44}" type="pres">
      <dgm:prSet presAssocID="{C8A19F42-70AD-42F7-AF46-80C47A8543D9}" presName="root2" presStyleCnt="0"/>
      <dgm:spPr/>
    </dgm:pt>
    <dgm:pt modelId="{2BC6FB95-B676-4B08-8CB2-34B572B48AE1}" type="pres">
      <dgm:prSet presAssocID="{C8A19F42-70AD-42F7-AF46-80C47A8543D9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EDAFA1C-1B3F-4626-AC48-0C94B97AB68F}" type="pres">
      <dgm:prSet presAssocID="{C8A19F42-70AD-42F7-AF46-80C47A8543D9}" presName="level3hierChild" presStyleCnt="0"/>
      <dgm:spPr/>
    </dgm:pt>
    <dgm:pt modelId="{D2AE1E91-79DE-4FD6-A50F-0DE4A2CB6653}" type="pres">
      <dgm:prSet presAssocID="{FF155B47-DA65-450C-966F-6B4283DD0AB1}" presName="conn2-1" presStyleLbl="parChTrans1D3" presStyleIdx="8" presStyleCnt="12"/>
      <dgm:spPr/>
      <dgm:t>
        <a:bodyPr/>
        <a:lstStyle/>
        <a:p>
          <a:endParaRPr lang="es-ES"/>
        </a:p>
      </dgm:t>
    </dgm:pt>
    <dgm:pt modelId="{E4F0D582-9ADA-46FE-A4AE-275ACF37DB99}" type="pres">
      <dgm:prSet presAssocID="{FF155B47-DA65-450C-966F-6B4283DD0AB1}" presName="connTx" presStyleLbl="parChTrans1D3" presStyleIdx="8" presStyleCnt="12"/>
      <dgm:spPr/>
      <dgm:t>
        <a:bodyPr/>
        <a:lstStyle/>
        <a:p>
          <a:endParaRPr lang="es-ES"/>
        </a:p>
      </dgm:t>
    </dgm:pt>
    <dgm:pt modelId="{60D2917C-9C2A-451A-9F32-E7A173825804}" type="pres">
      <dgm:prSet presAssocID="{1D16B280-5DE5-4838-87A9-C91EAF2D7EF1}" presName="root2" presStyleCnt="0"/>
      <dgm:spPr/>
    </dgm:pt>
    <dgm:pt modelId="{34A325F6-98C9-4B7B-8E7E-B43A5A6C8274}" type="pres">
      <dgm:prSet presAssocID="{1D16B280-5DE5-4838-87A9-C91EAF2D7EF1}" presName="LevelTwoTextNode" presStyleLbl="node3" presStyleIdx="8" presStyleCnt="12" custScaleX="3372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7C7538E-2B7A-45D1-9DEF-6D89679EFC83}" type="pres">
      <dgm:prSet presAssocID="{1D16B280-5DE5-4838-87A9-C91EAF2D7EF1}" presName="level3hierChild" presStyleCnt="0"/>
      <dgm:spPr/>
    </dgm:pt>
    <dgm:pt modelId="{A75EB760-D00D-4BF8-82DA-35EFCB2B6706}" type="pres">
      <dgm:prSet presAssocID="{AAD0C726-F690-46AD-9261-665CB6A32DF9}" presName="conn2-1" presStyleLbl="parChTrans1D3" presStyleIdx="9" presStyleCnt="12"/>
      <dgm:spPr/>
      <dgm:t>
        <a:bodyPr/>
        <a:lstStyle/>
        <a:p>
          <a:endParaRPr lang="es-ES"/>
        </a:p>
      </dgm:t>
    </dgm:pt>
    <dgm:pt modelId="{A70B720E-5DEF-41FA-9876-0AF1DADF7DEB}" type="pres">
      <dgm:prSet presAssocID="{AAD0C726-F690-46AD-9261-665CB6A32DF9}" presName="connTx" presStyleLbl="parChTrans1D3" presStyleIdx="9" presStyleCnt="12"/>
      <dgm:spPr/>
      <dgm:t>
        <a:bodyPr/>
        <a:lstStyle/>
        <a:p>
          <a:endParaRPr lang="es-ES"/>
        </a:p>
      </dgm:t>
    </dgm:pt>
    <dgm:pt modelId="{941C3404-BC7F-4B27-A09A-1852228707D2}" type="pres">
      <dgm:prSet presAssocID="{219A0344-620D-4956-817D-C81D3A9416E7}" presName="root2" presStyleCnt="0"/>
      <dgm:spPr/>
    </dgm:pt>
    <dgm:pt modelId="{716F6956-B01C-4B52-8E1B-5E1714120E14}" type="pres">
      <dgm:prSet presAssocID="{219A0344-620D-4956-817D-C81D3A9416E7}" presName="LevelTwoTextNode" presStyleLbl="node3" presStyleIdx="9" presStyleCnt="12" custScaleX="3372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4C0A713-8E44-4BA5-9017-5BDE2043AC50}" type="pres">
      <dgm:prSet presAssocID="{219A0344-620D-4956-817D-C81D3A9416E7}" presName="level3hierChild" presStyleCnt="0"/>
      <dgm:spPr/>
    </dgm:pt>
    <dgm:pt modelId="{1C56B005-F3F4-46A8-85B0-EC01E7C83A88}" type="pres">
      <dgm:prSet presAssocID="{46375EBA-9CFB-4817-B987-64BD2B1B1B68}" presName="conn2-1" presStyleLbl="parChTrans1D3" presStyleIdx="10" presStyleCnt="12"/>
      <dgm:spPr/>
      <dgm:t>
        <a:bodyPr/>
        <a:lstStyle/>
        <a:p>
          <a:endParaRPr lang="es-ES"/>
        </a:p>
      </dgm:t>
    </dgm:pt>
    <dgm:pt modelId="{CDC307BD-3925-4CE2-86FD-6DCF45ED78E9}" type="pres">
      <dgm:prSet presAssocID="{46375EBA-9CFB-4817-B987-64BD2B1B1B68}" presName="connTx" presStyleLbl="parChTrans1D3" presStyleIdx="10" presStyleCnt="12"/>
      <dgm:spPr/>
      <dgm:t>
        <a:bodyPr/>
        <a:lstStyle/>
        <a:p>
          <a:endParaRPr lang="es-ES"/>
        </a:p>
      </dgm:t>
    </dgm:pt>
    <dgm:pt modelId="{E213E9A6-B466-47F6-A141-9EC87C101672}" type="pres">
      <dgm:prSet presAssocID="{CA9DA98F-16AE-4484-AA55-856F6C260526}" presName="root2" presStyleCnt="0"/>
      <dgm:spPr/>
    </dgm:pt>
    <dgm:pt modelId="{71FB7728-CDD4-4458-9B13-A3597243ECE6}" type="pres">
      <dgm:prSet presAssocID="{CA9DA98F-16AE-4484-AA55-856F6C260526}" presName="LevelTwoTextNode" presStyleLbl="node3" presStyleIdx="10" presStyleCnt="12" custScaleX="3372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23DF753-199B-4DBD-A95D-24C9E56E59D5}" type="pres">
      <dgm:prSet presAssocID="{CA9DA98F-16AE-4484-AA55-856F6C260526}" presName="level3hierChild" presStyleCnt="0"/>
      <dgm:spPr/>
    </dgm:pt>
    <dgm:pt modelId="{F018CCDF-87D8-4594-A98E-DE4A113E43BE}" type="pres">
      <dgm:prSet presAssocID="{4FE4E5EE-2D74-400F-8249-6CF1FF3DCA60}" presName="conn2-1" presStyleLbl="parChTrans1D3" presStyleIdx="11" presStyleCnt="12"/>
      <dgm:spPr/>
      <dgm:t>
        <a:bodyPr/>
        <a:lstStyle/>
        <a:p>
          <a:endParaRPr lang="es-ES"/>
        </a:p>
      </dgm:t>
    </dgm:pt>
    <dgm:pt modelId="{2841B056-AD5B-4C3D-9148-1982D697F977}" type="pres">
      <dgm:prSet presAssocID="{4FE4E5EE-2D74-400F-8249-6CF1FF3DCA60}" presName="connTx" presStyleLbl="parChTrans1D3" presStyleIdx="11" presStyleCnt="12"/>
      <dgm:spPr/>
      <dgm:t>
        <a:bodyPr/>
        <a:lstStyle/>
        <a:p>
          <a:endParaRPr lang="es-ES"/>
        </a:p>
      </dgm:t>
    </dgm:pt>
    <dgm:pt modelId="{9EC6477B-885E-4D87-ABDD-B94CF1B51ED8}" type="pres">
      <dgm:prSet presAssocID="{76A0B23B-7E6E-41C5-BFB4-1B2B6F69EE08}" presName="root2" presStyleCnt="0"/>
      <dgm:spPr/>
    </dgm:pt>
    <dgm:pt modelId="{959D663B-2B6A-46E4-BF2B-F3970E9ED039}" type="pres">
      <dgm:prSet presAssocID="{76A0B23B-7E6E-41C5-BFB4-1B2B6F69EE08}" presName="LevelTwoTextNode" presStyleLbl="node3" presStyleIdx="11" presStyleCnt="12" custScaleX="3372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B6B2467-0DF5-45F7-AF77-E8517D1B5288}" type="pres">
      <dgm:prSet presAssocID="{76A0B23B-7E6E-41C5-BFB4-1B2B6F69EE08}" presName="level3hierChild" presStyleCnt="0"/>
      <dgm:spPr/>
    </dgm:pt>
  </dgm:ptLst>
  <dgm:cxnLst>
    <dgm:cxn modelId="{30C7232C-894B-465D-B909-875BF63E20F9}" type="presOf" srcId="{5E4EE60E-2F49-4CDB-BA54-2C9BD71F5C90}" destId="{AA90F57F-3B55-4A99-A871-936F77690926}" srcOrd="0" destOrd="0" presId="urn:microsoft.com/office/officeart/2008/layout/HorizontalMultiLevelHierarchy"/>
    <dgm:cxn modelId="{7820B453-83D8-4AED-9373-8FEDC2799CA8}" type="presOf" srcId="{65AB8508-9723-434C-8D93-1A3EC00C563D}" destId="{264AE102-833C-46E8-A1C5-8CA3E742E978}" srcOrd="1" destOrd="0" presId="urn:microsoft.com/office/officeart/2008/layout/HorizontalMultiLevelHierarchy"/>
    <dgm:cxn modelId="{3B2442F5-EE7A-4D3D-A17D-7C66F478A3F7}" type="presOf" srcId="{6EE4CA7A-4436-4449-9CDE-86E6215DFD2E}" destId="{5CD5A669-1184-4ED5-86D7-0BD6409EF9C9}" srcOrd="0" destOrd="0" presId="urn:microsoft.com/office/officeart/2008/layout/HorizontalMultiLevelHierarchy"/>
    <dgm:cxn modelId="{150A8BA1-61E0-4034-A76E-FD996F9A203F}" type="presOf" srcId="{DE03A4A8-C6AE-46FB-B286-767B44DC69EB}" destId="{35BF57C4-8CB4-45AB-B562-A3514A0AD345}" srcOrd="1" destOrd="0" presId="urn:microsoft.com/office/officeart/2008/layout/HorizontalMultiLevelHierarchy"/>
    <dgm:cxn modelId="{7A049608-9FAC-4989-9C05-E0A2BEE4C08E}" type="presOf" srcId="{8451699E-015B-4538-8196-FE6BB5F61771}" destId="{1E4D9C36-BBB2-4B20-918B-403989C2877C}" srcOrd="1" destOrd="0" presId="urn:microsoft.com/office/officeart/2008/layout/HorizontalMultiLevelHierarchy"/>
    <dgm:cxn modelId="{D54461E9-D322-41E7-9033-3BB6D2340166}" type="presOf" srcId="{97429951-EF8D-4B4F-8B1C-589ED6062C0C}" destId="{0FC76848-F3F9-4E6D-BAF7-0791A7557362}" srcOrd="0" destOrd="0" presId="urn:microsoft.com/office/officeart/2008/layout/HorizontalMultiLevelHierarchy"/>
    <dgm:cxn modelId="{F9F483E8-FDDB-4A16-BFD5-72D211642009}" srcId="{7667D556-F0B2-4067-BF3D-FC270BD073A1}" destId="{AD70DD67-726D-4493-8DD8-FFA4F6E94E71}" srcOrd="4" destOrd="0" parTransId="{735CCC81-0952-4A69-97CF-70F8ADF09A58}" sibTransId="{45F61BB5-F4C8-43A4-A6B7-AC36F8C4AB78}"/>
    <dgm:cxn modelId="{88BD372A-9CBA-4C7A-9A5B-654EB2369B4F}" srcId="{D41185E4-B1FA-4EC3-9EC8-7EC1D171387D}" destId="{7667D556-F0B2-4067-BF3D-FC270BD073A1}" srcOrd="1" destOrd="0" parTransId="{8451699E-015B-4538-8196-FE6BB5F61771}" sibTransId="{D83677B8-9B63-4B08-89C7-90995C489ECB}"/>
    <dgm:cxn modelId="{D2A3AFC1-CBE8-4894-8BA7-756A44704B94}" type="presOf" srcId="{26F86C5E-63B2-4D97-901C-368E58572934}" destId="{9E2F76ED-1914-4E23-9E6A-9ABC5F3A14F6}" srcOrd="0" destOrd="0" presId="urn:microsoft.com/office/officeart/2008/layout/HorizontalMultiLevelHierarchy"/>
    <dgm:cxn modelId="{0DEDB057-EAC4-467A-ACAB-3BE9FDADD919}" srcId="{7667D556-F0B2-4067-BF3D-FC270BD073A1}" destId="{643FC1D4-B814-494D-AD1D-FBAFCF5D92B3}" srcOrd="0" destOrd="0" parTransId="{26F86C5E-63B2-4D97-901C-368E58572934}" sibTransId="{E9FD4698-5897-4415-8997-ED5BDEA7AC94}"/>
    <dgm:cxn modelId="{E0981D49-02D1-41E9-AED5-1382EA108219}" type="presOf" srcId="{8451699E-015B-4538-8196-FE6BB5F61771}" destId="{460B3FDF-AE9C-4E54-A5D7-5B04967BF158}" srcOrd="0" destOrd="0" presId="urn:microsoft.com/office/officeart/2008/layout/HorizontalMultiLevelHierarchy"/>
    <dgm:cxn modelId="{6C6D0FAB-9C5F-4D9A-85A7-ED720262AE61}" type="presOf" srcId="{9A3984A4-BDB5-4690-980B-99BFC9B33D15}" destId="{58DFBD5A-E0CD-4F11-ADAA-83B1F3B3714E}" srcOrd="1" destOrd="0" presId="urn:microsoft.com/office/officeart/2008/layout/HorizontalMultiLevelHierarchy"/>
    <dgm:cxn modelId="{8EEF3440-E165-4A26-B29D-F83549216FEB}" type="presOf" srcId="{AAD0C726-F690-46AD-9261-665CB6A32DF9}" destId="{A70B720E-5DEF-41FA-9876-0AF1DADF7DEB}" srcOrd="1" destOrd="0" presId="urn:microsoft.com/office/officeart/2008/layout/HorizontalMultiLevelHierarchy"/>
    <dgm:cxn modelId="{3EDF2E0B-1204-43AB-BCE1-BF80EF2D3164}" type="presOf" srcId="{5B4E82CB-F553-4264-8A9D-768C56460A34}" destId="{2DAA3748-2D03-44F2-BDFD-0A3B059B00F5}" srcOrd="0" destOrd="0" presId="urn:microsoft.com/office/officeart/2008/layout/HorizontalMultiLevelHierarchy"/>
    <dgm:cxn modelId="{58D35E69-A697-49E1-AF8B-A487B831A176}" type="presOf" srcId="{5C16A038-891F-4CD8-9A98-DFC575064B13}" destId="{9C5DDB75-1569-42EA-BD02-CA4F160F432C}" srcOrd="1" destOrd="0" presId="urn:microsoft.com/office/officeart/2008/layout/HorizontalMultiLevelHierarchy"/>
    <dgm:cxn modelId="{4E032CAC-0F4E-46AE-B9D6-052AD153EC19}" srcId="{7667D556-F0B2-4067-BF3D-FC270BD073A1}" destId="{6D4ED949-96BC-4193-AB12-E47638BA6540}" srcOrd="1" destOrd="0" parTransId="{DEE6A472-6484-4CAD-B07F-3988FA231DAF}" sibTransId="{78E09E78-83FA-4B0B-869A-2C3237808444}"/>
    <dgm:cxn modelId="{C9538B9B-D163-4D67-8BA4-66792979E2DC}" type="presOf" srcId="{219A0344-620D-4956-817D-C81D3A9416E7}" destId="{716F6956-B01C-4B52-8E1B-5E1714120E14}" srcOrd="0" destOrd="0" presId="urn:microsoft.com/office/officeart/2008/layout/HorizontalMultiLevelHierarchy"/>
    <dgm:cxn modelId="{88D11A33-0D18-498E-A25E-27F0D776268C}" type="presOf" srcId="{9A3984A4-BDB5-4690-980B-99BFC9B33D15}" destId="{49442EC9-0EA2-43D1-9C32-F08F14965E4F}" srcOrd="0" destOrd="0" presId="urn:microsoft.com/office/officeart/2008/layout/HorizontalMultiLevelHierarchy"/>
    <dgm:cxn modelId="{5F0D6EE9-41A2-4170-AE1B-9EADD69DAB66}" type="presOf" srcId="{65AB8508-9723-434C-8D93-1A3EC00C563D}" destId="{FD88DC44-727B-466A-BD49-B0E3B5546464}" srcOrd="0" destOrd="0" presId="urn:microsoft.com/office/officeart/2008/layout/HorizontalMultiLevelHierarchy"/>
    <dgm:cxn modelId="{580E15B1-CF46-4A3C-97BB-5BFF3243AC71}" srcId="{5E4EE60E-2F49-4CDB-BA54-2C9BD71F5C90}" destId="{673AEC46-E4FC-416B-83AE-9B9935EC18DC}" srcOrd="0" destOrd="0" parTransId="{65AB8508-9723-434C-8D93-1A3EC00C563D}" sibTransId="{C57FDE0B-595C-4CAB-A20F-E3C7A7FD12E9}"/>
    <dgm:cxn modelId="{E1AD0BE7-D1BA-4239-A7D7-900218863F73}" srcId="{C8A19F42-70AD-42F7-AF46-80C47A8543D9}" destId="{219A0344-620D-4956-817D-C81D3A9416E7}" srcOrd="1" destOrd="0" parTransId="{AAD0C726-F690-46AD-9261-665CB6A32DF9}" sibTransId="{3D7E2477-A3A7-46AF-BF2D-FFA48557B19B}"/>
    <dgm:cxn modelId="{0F3C3DC8-D900-4099-8153-B4C4A4EA41B9}" srcId="{5E4EE60E-2F49-4CDB-BA54-2C9BD71F5C90}" destId="{816C3278-1AF4-4274-9548-F5F9F6DEDBBE}" srcOrd="2" destOrd="0" parTransId="{9A3984A4-BDB5-4690-980B-99BFC9B33D15}" sibTransId="{BFF1BA2F-E3B2-48A3-A40E-3E2970940225}"/>
    <dgm:cxn modelId="{C8291AF6-74FB-4658-AB02-E393127014E1}" type="presOf" srcId="{CA9FAB02-EDE5-4161-9395-567F1A840911}" destId="{E082496D-ADFB-4ABA-9E9A-8F90AB44C1C6}" srcOrd="1" destOrd="0" presId="urn:microsoft.com/office/officeart/2008/layout/HorizontalMultiLevelHierarchy"/>
    <dgm:cxn modelId="{CACAA0E9-6885-49DD-B73D-E1726B455550}" type="presOf" srcId="{AB9DA428-A0C6-4BD8-91A3-CCAE813DAFC4}" destId="{78A8A9E5-48B5-42FC-868E-A2CC274F6AE1}" srcOrd="0" destOrd="0" presId="urn:microsoft.com/office/officeart/2008/layout/HorizontalMultiLevelHierarchy"/>
    <dgm:cxn modelId="{13357F93-AAC2-449E-B703-C75DFACCE8AB}" type="presOf" srcId="{DEE6A472-6484-4CAD-B07F-3988FA231DAF}" destId="{929B9ADD-5E78-4206-B50F-E1091AA62933}" srcOrd="1" destOrd="0" presId="urn:microsoft.com/office/officeart/2008/layout/HorizontalMultiLevelHierarchy"/>
    <dgm:cxn modelId="{537B3A04-3CD2-4363-8AE0-D580CEE3B14C}" srcId="{C8A19F42-70AD-42F7-AF46-80C47A8543D9}" destId="{1D16B280-5DE5-4838-87A9-C91EAF2D7EF1}" srcOrd="0" destOrd="0" parTransId="{FF155B47-DA65-450C-966F-6B4283DD0AB1}" sibTransId="{EE22B76F-CEEC-4EAF-89AB-81517253FDF3}"/>
    <dgm:cxn modelId="{189DC759-235D-48FD-8C52-4F0823FE1A1F}" type="presOf" srcId="{D41185E4-B1FA-4EC3-9EC8-7EC1D171387D}" destId="{8A378C4B-BCB4-4A87-B3E9-710980114796}" srcOrd="0" destOrd="0" presId="urn:microsoft.com/office/officeart/2008/layout/HorizontalMultiLevelHierarchy"/>
    <dgm:cxn modelId="{A62D4CA9-C108-4A2C-BE3A-6B9E1352D849}" type="presOf" srcId="{314FA634-A866-4F9D-9A70-FCAB4CA7F8B8}" destId="{FA13A33F-FD05-4FE5-B305-F92B99AD3FE0}" srcOrd="1" destOrd="0" presId="urn:microsoft.com/office/officeart/2008/layout/HorizontalMultiLevelHierarchy"/>
    <dgm:cxn modelId="{939AB9C6-C656-4D39-90D4-55899DB52AF2}" type="presOf" srcId="{DE03A4A8-C6AE-46FB-B286-767B44DC69EB}" destId="{56AF2160-BF6E-47DE-91CD-0F88A2A83988}" srcOrd="0" destOrd="0" presId="urn:microsoft.com/office/officeart/2008/layout/HorizontalMultiLevelHierarchy"/>
    <dgm:cxn modelId="{A9C92F09-FE4A-4FC5-817F-FA52E434761E}" type="presOf" srcId="{A199C47F-0542-4D21-BDEB-6EC78DEA1CD7}" destId="{3CB03D7A-5410-4C8E-8DA7-464106890F1E}" srcOrd="0" destOrd="0" presId="urn:microsoft.com/office/officeart/2008/layout/HorizontalMultiLevelHierarchy"/>
    <dgm:cxn modelId="{EACF15FC-6FD1-425B-A425-E482C0B6107E}" type="presOf" srcId="{7667D556-F0B2-4067-BF3D-FC270BD073A1}" destId="{156C70D1-5B1E-49C0-B8FD-0F57CD5BC844}" srcOrd="0" destOrd="0" presId="urn:microsoft.com/office/officeart/2008/layout/HorizontalMultiLevelHierarchy"/>
    <dgm:cxn modelId="{EE39B617-3593-4D4D-8BAA-CF749E2D0E97}" type="presOf" srcId="{314FA634-A866-4F9D-9A70-FCAB4CA7F8B8}" destId="{59A8C4B2-6A05-4A0A-B002-46E36DB3ED6A}" srcOrd="0" destOrd="0" presId="urn:microsoft.com/office/officeart/2008/layout/HorizontalMultiLevelHierarchy"/>
    <dgm:cxn modelId="{A075BAA1-080B-4A46-9531-D91931CB99CF}" type="presOf" srcId="{C8A19F42-70AD-42F7-AF46-80C47A8543D9}" destId="{2BC6FB95-B676-4B08-8CB2-34B572B48AE1}" srcOrd="0" destOrd="0" presId="urn:microsoft.com/office/officeart/2008/layout/HorizontalMultiLevelHierarchy"/>
    <dgm:cxn modelId="{8B624B6B-4789-477A-9C98-EA01D3A78E0D}" srcId="{C8A19F42-70AD-42F7-AF46-80C47A8543D9}" destId="{76A0B23B-7E6E-41C5-BFB4-1B2B6F69EE08}" srcOrd="3" destOrd="0" parTransId="{4FE4E5EE-2D74-400F-8249-6CF1FF3DCA60}" sibTransId="{7775FF73-A72E-4661-B342-F604487D3D7F}"/>
    <dgm:cxn modelId="{69BEC0DB-ECA3-49B7-9438-5C59D281541C}" type="presOf" srcId="{FF155B47-DA65-450C-966F-6B4283DD0AB1}" destId="{D2AE1E91-79DE-4FD6-A50F-0DE4A2CB6653}" srcOrd="0" destOrd="0" presId="urn:microsoft.com/office/officeart/2008/layout/HorizontalMultiLevelHierarchy"/>
    <dgm:cxn modelId="{6C4AE63D-8C26-41A2-971D-E528A19BFDAA}" srcId="{C8A19F42-70AD-42F7-AF46-80C47A8543D9}" destId="{CA9DA98F-16AE-4484-AA55-856F6C260526}" srcOrd="2" destOrd="0" parTransId="{46375EBA-9CFB-4817-B987-64BD2B1B1B68}" sibTransId="{100FBC49-6BD7-4B54-9814-69901A95EC4E}"/>
    <dgm:cxn modelId="{D5143E8B-12F7-4E87-8763-798993982336}" type="presOf" srcId="{AD70DD67-726D-4493-8DD8-FFA4F6E94E71}" destId="{402DAF52-1AC1-445F-9BB4-413747228846}" srcOrd="0" destOrd="0" presId="urn:microsoft.com/office/officeart/2008/layout/HorizontalMultiLevelHierarchy"/>
    <dgm:cxn modelId="{51723843-98B5-41DC-A2C5-3A78598F1940}" srcId="{5E4EE60E-2F49-4CDB-BA54-2C9BD71F5C90}" destId="{97429951-EF8D-4B4F-8B1C-589ED6062C0C}" srcOrd="1" destOrd="0" parTransId="{DE03A4A8-C6AE-46FB-B286-767B44DC69EB}" sibTransId="{AC2389C4-30AD-43BB-BA0E-94A5A498A7E4}"/>
    <dgm:cxn modelId="{D92E5A55-D1EC-4A88-99F3-A44E8B09FA3A}" type="presOf" srcId="{5C16A038-891F-4CD8-9A98-DFC575064B13}" destId="{B6320D8D-C02C-4820-B380-9994A72B6B7E}" srcOrd="0" destOrd="0" presId="urn:microsoft.com/office/officeart/2008/layout/HorizontalMultiLevelHierarchy"/>
    <dgm:cxn modelId="{70A8678D-5E77-4C44-9E39-603E3246A387}" type="presOf" srcId="{735CCC81-0952-4A69-97CF-70F8ADF09A58}" destId="{34CFC563-B556-414A-BBF0-C91A09B4009A}" srcOrd="0" destOrd="0" presId="urn:microsoft.com/office/officeart/2008/layout/HorizontalMultiLevelHierarchy"/>
    <dgm:cxn modelId="{217C1834-C8D4-480C-95B3-3F1534DA11AF}" type="presOf" srcId="{46375EBA-9CFB-4817-B987-64BD2B1B1B68}" destId="{1C56B005-F3F4-46A8-85B0-EC01E7C83A88}" srcOrd="0" destOrd="0" presId="urn:microsoft.com/office/officeart/2008/layout/HorizontalMultiLevelHierarchy"/>
    <dgm:cxn modelId="{F5370144-6022-4AF0-BF88-F644E068D3EE}" type="presOf" srcId="{46375EBA-9CFB-4817-B987-64BD2B1B1B68}" destId="{CDC307BD-3925-4CE2-86FD-6DCF45ED78E9}" srcOrd="1" destOrd="0" presId="urn:microsoft.com/office/officeart/2008/layout/HorizontalMultiLevelHierarchy"/>
    <dgm:cxn modelId="{9A3E2E60-42CE-4603-B560-A3FC3C7F02FA}" srcId="{7667D556-F0B2-4067-BF3D-FC270BD073A1}" destId="{5B4E82CB-F553-4264-8A9D-768C56460A34}" srcOrd="3" destOrd="0" parTransId="{AB9DA428-A0C6-4BD8-91A3-CCAE813DAFC4}" sibTransId="{E4BD9B76-5754-4E41-9C19-AA111B58F3B2}"/>
    <dgm:cxn modelId="{EEBF3E03-E8A4-492E-A34A-847135BB4C98}" type="presOf" srcId="{4FE4E5EE-2D74-400F-8249-6CF1FF3DCA60}" destId="{F018CCDF-87D8-4594-A98E-DE4A113E43BE}" srcOrd="0" destOrd="0" presId="urn:microsoft.com/office/officeart/2008/layout/HorizontalMultiLevelHierarchy"/>
    <dgm:cxn modelId="{899AE4EC-2A03-4459-A98A-72B7D5A38865}" type="presOf" srcId="{FF155B47-DA65-450C-966F-6B4283DD0AB1}" destId="{E4F0D582-9ADA-46FE-A4AE-275ACF37DB99}" srcOrd="1" destOrd="0" presId="urn:microsoft.com/office/officeart/2008/layout/HorizontalMultiLevelHierarchy"/>
    <dgm:cxn modelId="{2101881F-576F-4B54-99F8-A2E2B6841A0A}" type="presOf" srcId="{26F86C5E-63B2-4D97-901C-368E58572934}" destId="{2C64BED2-A6AC-45D6-B660-A3AF8C721284}" srcOrd="1" destOrd="0" presId="urn:microsoft.com/office/officeart/2008/layout/HorizontalMultiLevelHierarchy"/>
    <dgm:cxn modelId="{73FE5494-85FD-40B1-B025-3FD8F58C980A}" type="presOf" srcId="{735CCC81-0952-4A69-97CF-70F8ADF09A58}" destId="{205C0604-88C2-41B1-A513-9B35356E9531}" srcOrd="1" destOrd="0" presId="urn:microsoft.com/office/officeart/2008/layout/HorizontalMultiLevelHierarchy"/>
    <dgm:cxn modelId="{02CE296C-1002-498B-96B2-293CBA69B813}" type="presOf" srcId="{643FC1D4-B814-494D-AD1D-FBAFCF5D92B3}" destId="{7DA49B52-95FE-44B6-8BF4-87308EABE26F}" srcOrd="0" destOrd="0" presId="urn:microsoft.com/office/officeart/2008/layout/HorizontalMultiLevelHierarchy"/>
    <dgm:cxn modelId="{CD848799-5F1B-4398-BE23-0927CA215DA1}" type="presOf" srcId="{1D16B280-5DE5-4838-87A9-C91EAF2D7EF1}" destId="{34A325F6-98C9-4B7B-8E7E-B43A5A6C8274}" srcOrd="0" destOrd="0" presId="urn:microsoft.com/office/officeart/2008/layout/HorizontalMultiLevelHierarchy"/>
    <dgm:cxn modelId="{BFBF89C8-83F0-4890-AF7F-304CC71409F5}" type="presOf" srcId="{6D4ED949-96BC-4193-AB12-E47638BA6540}" destId="{5996D4E9-BF87-451E-BB7D-571FFFB5FB6D}" srcOrd="0" destOrd="0" presId="urn:microsoft.com/office/officeart/2008/layout/HorizontalMultiLevelHierarchy"/>
    <dgm:cxn modelId="{863FFB0A-3DE7-4DEE-8CAC-F76863A09FDE}" srcId="{D41185E4-B1FA-4EC3-9EC8-7EC1D171387D}" destId="{C8A19F42-70AD-42F7-AF46-80C47A8543D9}" srcOrd="2" destOrd="0" parTransId="{314FA634-A866-4F9D-9A70-FCAB4CA7F8B8}" sibTransId="{B15B45B3-A46E-4B69-A022-79C6FB8DA7BF}"/>
    <dgm:cxn modelId="{0ED5F0F7-D9FC-4B89-9F4D-F1E5C3522DDE}" srcId="{A199C47F-0542-4D21-BDEB-6EC78DEA1CD7}" destId="{D41185E4-B1FA-4EC3-9EC8-7EC1D171387D}" srcOrd="0" destOrd="0" parTransId="{86295AD5-12FA-470D-BBE4-8E526B11462D}" sibTransId="{58FB865C-6813-497F-BF10-68265962884A}"/>
    <dgm:cxn modelId="{08BAB66F-0EFB-4D57-8675-97852C9C86DD}" type="presOf" srcId="{816C3278-1AF4-4274-9548-F5F9F6DEDBBE}" destId="{2D62E50E-AA3E-4971-8E5F-9B46ADCE3A4B}" srcOrd="0" destOrd="0" presId="urn:microsoft.com/office/officeart/2008/layout/HorizontalMultiLevelHierarchy"/>
    <dgm:cxn modelId="{FAB6D274-10EF-49D9-8AA9-0D21262E82C8}" type="presOf" srcId="{4FE4E5EE-2D74-400F-8249-6CF1FF3DCA60}" destId="{2841B056-AD5B-4C3D-9148-1982D697F977}" srcOrd="1" destOrd="0" presId="urn:microsoft.com/office/officeart/2008/layout/HorizontalMultiLevelHierarchy"/>
    <dgm:cxn modelId="{FDF15ABF-2B7F-4E30-8D5E-9700D697D83C}" srcId="{7667D556-F0B2-4067-BF3D-FC270BD073A1}" destId="{6EE4CA7A-4436-4449-9CDE-86E6215DFD2E}" srcOrd="2" destOrd="0" parTransId="{5C16A038-891F-4CD8-9A98-DFC575064B13}" sibTransId="{6C7A2F86-C830-4E86-B74E-51F24429146D}"/>
    <dgm:cxn modelId="{1EFBBAE6-DE43-44E0-ADA2-3F9F707150FA}" type="presOf" srcId="{CA9FAB02-EDE5-4161-9395-567F1A840911}" destId="{B0C362FB-4033-41B8-B1D7-E0423E05212C}" srcOrd="0" destOrd="0" presId="urn:microsoft.com/office/officeart/2008/layout/HorizontalMultiLevelHierarchy"/>
    <dgm:cxn modelId="{D04DD682-FB2D-45C2-93B2-78458BE0431F}" type="presOf" srcId="{673AEC46-E4FC-416B-83AE-9B9935EC18DC}" destId="{2EBDB920-E8E6-4212-A1A5-B239F157ADCB}" srcOrd="0" destOrd="0" presId="urn:microsoft.com/office/officeart/2008/layout/HorizontalMultiLevelHierarchy"/>
    <dgm:cxn modelId="{FCB1BCD8-1A44-4E05-9D21-5B9E9D336BB8}" type="presOf" srcId="{CA9DA98F-16AE-4484-AA55-856F6C260526}" destId="{71FB7728-CDD4-4458-9B13-A3597243ECE6}" srcOrd="0" destOrd="0" presId="urn:microsoft.com/office/officeart/2008/layout/HorizontalMultiLevelHierarchy"/>
    <dgm:cxn modelId="{127F1434-9EED-48F8-B50F-3984CD28D262}" type="presOf" srcId="{DEE6A472-6484-4CAD-B07F-3988FA231DAF}" destId="{AFEF65EA-68D7-4DD4-A818-0DD5FD1C6BE3}" srcOrd="0" destOrd="0" presId="urn:microsoft.com/office/officeart/2008/layout/HorizontalMultiLevelHierarchy"/>
    <dgm:cxn modelId="{77275746-A357-4117-ABA1-CB5B9EBE0845}" srcId="{D41185E4-B1FA-4EC3-9EC8-7EC1D171387D}" destId="{5E4EE60E-2F49-4CDB-BA54-2C9BD71F5C90}" srcOrd="0" destOrd="0" parTransId="{CA9FAB02-EDE5-4161-9395-567F1A840911}" sibTransId="{56ED7B6D-8CC3-400D-A660-A4A21B855D55}"/>
    <dgm:cxn modelId="{7F58DCB8-F193-4052-88F5-72EE3B54BAEA}" type="presOf" srcId="{AB9DA428-A0C6-4BD8-91A3-CCAE813DAFC4}" destId="{7A1FFD73-98FB-485A-85B2-B8DFBE2C789B}" srcOrd="1" destOrd="0" presId="urn:microsoft.com/office/officeart/2008/layout/HorizontalMultiLevelHierarchy"/>
    <dgm:cxn modelId="{062A6F88-8B90-4B50-B54D-6AD89EC473F0}" type="presOf" srcId="{AAD0C726-F690-46AD-9261-665CB6A32DF9}" destId="{A75EB760-D00D-4BF8-82DA-35EFCB2B6706}" srcOrd="0" destOrd="0" presId="urn:microsoft.com/office/officeart/2008/layout/HorizontalMultiLevelHierarchy"/>
    <dgm:cxn modelId="{87D95656-E9B9-45D5-A049-7DCA6A814BF4}" type="presOf" srcId="{76A0B23B-7E6E-41C5-BFB4-1B2B6F69EE08}" destId="{959D663B-2B6A-46E4-BF2B-F3970E9ED039}" srcOrd="0" destOrd="0" presId="urn:microsoft.com/office/officeart/2008/layout/HorizontalMultiLevelHierarchy"/>
    <dgm:cxn modelId="{CB86F5CB-BD84-47A6-BF1A-A7B634920CD1}" type="presParOf" srcId="{3CB03D7A-5410-4C8E-8DA7-464106890F1E}" destId="{A6E34E84-480D-4839-9BDE-2C0001AF4F57}" srcOrd="0" destOrd="0" presId="urn:microsoft.com/office/officeart/2008/layout/HorizontalMultiLevelHierarchy"/>
    <dgm:cxn modelId="{7A95D25D-4F5B-4A90-A275-95F0E88953CE}" type="presParOf" srcId="{A6E34E84-480D-4839-9BDE-2C0001AF4F57}" destId="{8A378C4B-BCB4-4A87-B3E9-710980114796}" srcOrd="0" destOrd="0" presId="urn:microsoft.com/office/officeart/2008/layout/HorizontalMultiLevelHierarchy"/>
    <dgm:cxn modelId="{F3FC9988-D7E1-4607-9E02-190BE65A4AD5}" type="presParOf" srcId="{A6E34E84-480D-4839-9BDE-2C0001AF4F57}" destId="{36E245C7-3124-41F9-92FF-7993D4741B8C}" srcOrd="1" destOrd="0" presId="urn:microsoft.com/office/officeart/2008/layout/HorizontalMultiLevelHierarchy"/>
    <dgm:cxn modelId="{4ACC3597-7AB7-404B-A9B3-4BD0728EC936}" type="presParOf" srcId="{36E245C7-3124-41F9-92FF-7993D4741B8C}" destId="{B0C362FB-4033-41B8-B1D7-E0423E05212C}" srcOrd="0" destOrd="0" presId="urn:microsoft.com/office/officeart/2008/layout/HorizontalMultiLevelHierarchy"/>
    <dgm:cxn modelId="{7140F4A5-417B-4D1E-8974-6E7761BC5F36}" type="presParOf" srcId="{B0C362FB-4033-41B8-B1D7-E0423E05212C}" destId="{E082496D-ADFB-4ABA-9E9A-8F90AB44C1C6}" srcOrd="0" destOrd="0" presId="urn:microsoft.com/office/officeart/2008/layout/HorizontalMultiLevelHierarchy"/>
    <dgm:cxn modelId="{BC32960D-2E9E-409E-A2F1-AB82CBDFB06A}" type="presParOf" srcId="{36E245C7-3124-41F9-92FF-7993D4741B8C}" destId="{770508EC-D851-40F4-8750-0A7AAACE8DAD}" srcOrd="1" destOrd="0" presId="urn:microsoft.com/office/officeart/2008/layout/HorizontalMultiLevelHierarchy"/>
    <dgm:cxn modelId="{C16F8195-8621-48B9-B0F4-7939C84D4EF0}" type="presParOf" srcId="{770508EC-D851-40F4-8750-0A7AAACE8DAD}" destId="{AA90F57F-3B55-4A99-A871-936F77690926}" srcOrd="0" destOrd="0" presId="urn:microsoft.com/office/officeart/2008/layout/HorizontalMultiLevelHierarchy"/>
    <dgm:cxn modelId="{91E19B2D-A0EE-4AFD-B144-83D8DD6E7F12}" type="presParOf" srcId="{770508EC-D851-40F4-8750-0A7AAACE8DAD}" destId="{41265283-A324-417A-90F7-8A6518907BEB}" srcOrd="1" destOrd="0" presId="urn:microsoft.com/office/officeart/2008/layout/HorizontalMultiLevelHierarchy"/>
    <dgm:cxn modelId="{2E336036-FCB3-48A9-8543-4095D72A0412}" type="presParOf" srcId="{41265283-A324-417A-90F7-8A6518907BEB}" destId="{FD88DC44-727B-466A-BD49-B0E3B5546464}" srcOrd="0" destOrd="0" presId="urn:microsoft.com/office/officeart/2008/layout/HorizontalMultiLevelHierarchy"/>
    <dgm:cxn modelId="{556953BF-272A-464A-8286-E74B34A0F442}" type="presParOf" srcId="{FD88DC44-727B-466A-BD49-B0E3B5546464}" destId="{264AE102-833C-46E8-A1C5-8CA3E742E978}" srcOrd="0" destOrd="0" presId="urn:microsoft.com/office/officeart/2008/layout/HorizontalMultiLevelHierarchy"/>
    <dgm:cxn modelId="{BD1657F0-CC62-40D0-97A7-A5A367A86EAC}" type="presParOf" srcId="{41265283-A324-417A-90F7-8A6518907BEB}" destId="{AE597A0F-143F-4E1B-BBF4-C9DF85BEB77E}" srcOrd="1" destOrd="0" presId="urn:microsoft.com/office/officeart/2008/layout/HorizontalMultiLevelHierarchy"/>
    <dgm:cxn modelId="{946654FC-AE1E-4FA1-8CE4-ADF37944F2CE}" type="presParOf" srcId="{AE597A0F-143F-4E1B-BBF4-C9DF85BEB77E}" destId="{2EBDB920-E8E6-4212-A1A5-B239F157ADCB}" srcOrd="0" destOrd="0" presId="urn:microsoft.com/office/officeart/2008/layout/HorizontalMultiLevelHierarchy"/>
    <dgm:cxn modelId="{143596BC-BCEB-4FFC-ADDC-80DFEADAE998}" type="presParOf" srcId="{AE597A0F-143F-4E1B-BBF4-C9DF85BEB77E}" destId="{2BA254BE-1219-4B39-9890-98B7F25B415F}" srcOrd="1" destOrd="0" presId="urn:microsoft.com/office/officeart/2008/layout/HorizontalMultiLevelHierarchy"/>
    <dgm:cxn modelId="{33781021-3DC8-467B-84A7-2865A64F845C}" type="presParOf" srcId="{41265283-A324-417A-90F7-8A6518907BEB}" destId="{56AF2160-BF6E-47DE-91CD-0F88A2A83988}" srcOrd="2" destOrd="0" presId="urn:microsoft.com/office/officeart/2008/layout/HorizontalMultiLevelHierarchy"/>
    <dgm:cxn modelId="{F293F63E-152F-422D-9A39-241542296905}" type="presParOf" srcId="{56AF2160-BF6E-47DE-91CD-0F88A2A83988}" destId="{35BF57C4-8CB4-45AB-B562-A3514A0AD345}" srcOrd="0" destOrd="0" presId="urn:microsoft.com/office/officeart/2008/layout/HorizontalMultiLevelHierarchy"/>
    <dgm:cxn modelId="{DA2BC7BB-AC4B-42AC-A9B9-142DDA9D1AEC}" type="presParOf" srcId="{41265283-A324-417A-90F7-8A6518907BEB}" destId="{BB9F670B-4C49-4DDF-BE04-11EE233413FC}" srcOrd="3" destOrd="0" presId="urn:microsoft.com/office/officeart/2008/layout/HorizontalMultiLevelHierarchy"/>
    <dgm:cxn modelId="{4EDF8157-FBA6-4B6C-A078-D21BDEBF7B44}" type="presParOf" srcId="{BB9F670B-4C49-4DDF-BE04-11EE233413FC}" destId="{0FC76848-F3F9-4E6D-BAF7-0791A7557362}" srcOrd="0" destOrd="0" presId="urn:microsoft.com/office/officeart/2008/layout/HorizontalMultiLevelHierarchy"/>
    <dgm:cxn modelId="{C1690F79-79FB-4918-80E6-6FE7573118C2}" type="presParOf" srcId="{BB9F670B-4C49-4DDF-BE04-11EE233413FC}" destId="{BD8EC1CE-0899-4176-A65A-9559BA72AA71}" srcOrd="1" destOrd="0" presId="urn:microsoft.com/office/officeart/2008/layout/HorizontalMultiLevelHierarchy"/>
    <dgm:cxn modelId="{8C6F9A0F-A37E-444A-B5F5-681224EFC964}" type="presParOf" srcId="{41265283-A324-417A-90F7-8A6518907BEB}" destId="{49442EC9-0EA2-43D1-9C32-F08F14965E4F}" srcOrd="4" destOrd="0" presId="urn:microsoft.com/office/officeart/2008/layout/HorizontalMultiLevelHierarchy"/>
    <dgm:cxn modelId="{BA4F51A5-FB61-498F-8E11-7A81A29A9F64}" type="presParOf" srcId="{49442EC9-0EA2-43D1-9C32-F08F14965E4F}" destId="{58DFBD5A-E0CD-4F11-ADAA-83B1F3B3714E}" srcOrd="0" destOrd="0" presId="urn:microsoft.com/office/officeart/2008/layout/HorizontalMultiLevelHierarchy"/>
    <dgm:cxn modelId="{8FD7EC1E-E38D-4DCB-B5C5-0129D7494532}" type="presParOf" srcId="{41265283-A324-417A-90F7-8A6518907BEB}" destId="{7C390255-7073-42B1-AE6A-2CF41827031F}" srcOrd="5" destOrd="0" presId="urn:microsoft.com/office/officeart/2008/layout/HorizontalMultiLevelHierarchy"/>
    <dgm:cxn modelId="{3E19F66F-2CB3-49FF-8C0A-BCA8B96EAB4A}" type="presParOf" srcId="{7C390255-7073-42B1-AE6A-2CF41827031F}" destId="{2D62E50E-AA3E-4971-8E5F-9B46ADCE3A4B}" srcOrd="0" destOrd="0" presId="urn:microsoft.com/office/officeart/2008/layout/HorizontalMultiLevelHierarchy"/>
    <dgm:cxn modelId="{FEFEBFDE-C480-4235-9BE7-6E0FA473693C}" type="presParOf" srcId="{7C390255-7073-42B1-AE6A-2CF41827031F}" destId="{F91C89EC-625B-4045-A4A2-258C3B02746B}" srcOrd="1" destOrd="0" presId="urn:microsoft.com/office/officeart/2008/layout/HorizontalMultiLevelHierarchy"/>
    <dgm:cxn modelId="{0ACA4A68-BB78-493E-93C3-70B1337627D2}" type="presParOf" srcId="{36E245C7-3124-41F9-92FF-7993D4741B8C}" destId="{460B3FDF-AE9C-4E54-A5D7-5B04967BF158}" srcOrd="2" destOrd="0" presId="urn:microsoft.com/office/officeart/2008/layout/HorizontalMultiLevelHierarchy"/>
    <dgm:cxn modelId="{5229DB01-553C-4663-97BB-AD9113ACB98F}" type="presParOf" srcId="{460B3FDF-AE9C-4E54-A5D7-5B04967BF158}" destId="{1E4D9C36-BBB2-4B20-918B-403989C2877C}" srcOrd="0" destOrd="0" presId="urn:microsoft.com/office/officeart/2008/layout/HorizontalMultiLevelHierarchy"/>
    <dgm:cxn modelId="{1010F671-A6AE-4A92-82B6-0695F59EEEF8}" type="presParOf" srcId="{36E245C7-3124-41F9-92FF-7993D4741B8C}" destId="{44FD02DA-33B5-40B3-8B12-19BC81DE3F1A}" srcOrd="3" destOrd="0" presId="urn:microsoft.com/office/officeart/2008/layout/HorizontalMultiLevelHierarchy"/>
    <dgm:cxn modelId="{F2AB8DB5-E08C-471A-8882-E619A4742AA2}" type="presParOf" srcId="{44FD02DA-33B5-40B3-8B12-19BC81DE3F1A}" destId="{156C70D1-5B1E-49C0-B8FD-0F57CD5BC844}" srcOrd="0" destOrd="0" presId="urn:microsoft.com/office/officeart/2008/layout/HorizontalMultiLevelHierarchy"/>
    <dgm:cxn modelId="{B3181922-455D-4D93-BF9D-015365ABC4D9}" type="presParOf" srcId="{44FD02DA-33B5-40B3-8B12-19BC81DE3F1A}" destId="{264E1C03-E947-4181-B63E-2F7A31E463D6}" srcOrd="1" destOrd="0" presId="urn:microsoft.com/office/officeart/2008/layout/HorizontalMultiLevelHierarchy"/>
    <dgm:cxn modelId="{A1896F2E-1C7D-4C2B-89B0-02887E0B5415}" type="presParOf" srcId="{264E1C03-E947-4181-B63E-2F7A31E463D6}" destId="{9E2F76ED-1914-4E23-9E6A-9ABC5F3A14F6}" srcOrd="0" destOrd="0" presId="urn:microsoft.com/office/officeart/2008/layout/HorizontalMultiLevelHierarchy"/>
    <dgm:cxn modelId="{883ACE49-9260-48DA-A0C0-FF782BD2584D}" type="presParOf" srcId="{9E2F76ED-1914-4E23-9E6A-9ABC5F3A14F6}" destId="{2C64BED2-A6AC-45D6-B660-A3AF8C721284}" srcOrd="0" destOrd="0" presId="urn:microsoft.com/office/officeart/2008/layout/HorizontalMultiLevelHierarchy"/>
    <dgm:cxn modelId="{856FB068-872E-4273-A1C6-09DB088654DB}" type="presParOf" srcId="{264E1C03-E947-4181-B63E-2F7A31E463D6}" destId="{F53F1520-6CB2-45FA-AF46-7FC034FDFDDD}" srcOrd="1" destOrd="0" presId="urn:microsoft.com/office/officeart/2008/layout/HorizontalMultiLevelHierarchy"/>
    <dgm:cxn modelId="{FDFE1D4C-F59A-4BE1-B694-CD7381787791}" type="presParOf" srcId="{F53F1520-6CB2-45FA-AF46-7FC034FDFDDD}" destId="{7DA49B52-95FE-44B6-8BF4-87308EABE26F}" srcOrd="0" destOrd="0" presId="urn:microsoft.com/office/officeart/2008/layout/HorizontalMultiLevelHierarchy"/>
    <dgm:cxn modelId="{24A12AF3-1FF7-4DB7-B382-0C12AF7C53DB}" type="presParOf" srcId="{F53F1520-6CB2-45FA-AF46-7FC034FDFDDD}" destId="{2E193769-6D44-4ECC-83A3-7973389C3893}" srcOrd="1" destOrd="0" presId="urn:microsoft.com/office/officeart/2008/layout/HorizontalMultiLevelHierarchy"/>
    <dgm:cxn modelId="{D0F82178-FEE4-4D65-AE20-92721F0CA5D9}" type="presParOf" srcId="{264E1C03-E947-4181-B63E-2F7A31E463D6}" destId="{AFEF65EA-68D7-4DD4-A818-0DD5FD1C6BE3}" srcOrd="2" destOrd="0" presId="urn:microsoft.com/office/officeart/2008/layout/HorizontalMultiLevelHierarchy"/>
    <dgm:cxn modelId="{1E566008-1EA2-4311-82C5-347447D85B08}" type="presParOf" srcId="{AFEF65EA-68D7-4DD4-A818-0DD5FD1C6BE3}" destId="{929B9ADD-5E78-4206-B50F-E1091AA62933}" srcOrd="0" destOrd="0" presId="urn:microsoft.com/office/officeart/2008/layout/HorizontalMultiLevelHierarchy"/>
    <dgm:cxn modelId="{F638E90F-D829-4AB2-823D-6C8B6215963C}" type="presParOf" srcId="{264E1C03-E947-4181-B63E-2F7A31E463D6}" destId="{FA9C8C9D-5041-4ACD-A837-C1BCDB259834}" srcOrd="3" destOrd="0" presId="urn:microsoft.com/office/officeart/2008/layout/HorizontalMultiLevelHierarchy"/>
    <dgm:cxn modelId="{132C4460-EBD5-4BF0-86D4-9142F9500A05}" type="presParOf" srcId="{FA9C8C9D-5041-4ACD-A837-C1BCDB259834}" destId="{5996D4E9-BF87-451E-BB7D-571FFFB5FB6D}" srcOrd="0" destOrd="0" presId="urn:microsoft.com/office/officeart/2008/layout/HorizontalMultiLevelHierarchy"/>
    <dgm:cxn modelId="{32648050-AE80-4CC7-888A-D669D5CA33B7}" type="presParOf" srcId="{FA9C8C9D-5041-4ACD-A837-C1BCDB259834}" destId="{D1AC0EB5-F92A-486B-A638-CDDEAD8C82AC}" srcOrd="1" destOrd="0" presId="urn:microsoft.com/office/officeart/2008/layout/HorizontalMultiLevelHierarchy"/>
    <dgm:cxn modelId="{2633F3AC-B833-4281-980B-F0143223B35E}" type="presParOf" srcId="{264E1C03-E947-4181-B63E-2F7A31E463D6}" destId="{B6320D8D-C02C-4820-B380-9994A72B6B7E}" srcOrd="4" destOrd="0" presId="urn:microsoft.com/office/officeart/2008/layout/HorizontalMultiLevelHierarchy"/>
    <dgm:cxn modelId="{1E185FC1-9305-4EA2-A660-D47EA1CB238F}" type="presParOf" srcId="{B6320D8D-C02C-4820-B380-9994A72B6B7E}" destId="{9C5DDB75-1569-42EA-BD02-CA4F160F432C}" srcOrd="0" destOrd="0" presId="urn:microsoft.com/office/officeart/2008/layout/HorizontalMultiLevelHierarchy"/>
    <dgm:cxn modelId="{4254D211-611A-4775-B3EA-C8ADD2424C4E}" type="presParOf" srcId="{264E1C03-E947-4181-B63E-2F7A31E463D6}" destId="{5D788C48-F26C-427F-BF6D-53792E0313B9}" srcOrd="5" destOrd="0" presId="urn:microsoft.com/office/officeart/2008/layout/HorizontalMultiLevelHierarchy"/>
    <dgm:cxn modelId="{EE6059E8-5C49-44A1-9DC5-2E60420DCE9B}" type="presParOf" srcId="{5D788C48-F26C-427F-BF6D-53792E0313B9}" destId="{5CD5A669-1184-4ED5-86D7-0BD6409EF9C9}" srcOrd="0" destOrd="0" presId="urn:microsoft.com/office/officeart/2008/layout/HorizontalMultiLevelHierarchy"/>
    <dgm:cxn modelId="{28892949-8A92-4C24-AFF0-8FEC998943FB}" type="presParOf" srcId="{5D788C48-F26C-427F-BF6D-53792E0313B9}" destId="{B65235A9-E56F-4425-9F8D-CC6AB541AF51}" srcOrd="1" destOrd="0" presId="urn:microsoft.com/office/officeart/2008/layout/HorizontalMultiLevelHierarchy"/>
    <dgm:cxn modelId="{3B29F71A-7872-415A-B86B-79920A8F6240}" type="presParOf" srcId="{264E1C03-E947-4181-B63E-2F7A31E463D6}" destId="{78A8A9E5-48B5-42FC-868E-A2CC274F6AE1}" srcOrd="6" destOrd="0" presId="urn:microsoft.com/office/officeart/2008/layout/HorizontalMultiLevelHierarchy"/>
    <dgm:cxn modelId="{DD2B4832-DC85-4AB7-AB25-EC2378FBA82D}" type="presParOf" srcId="{78A8A9E5-48B5-42FC-868E-A2CC274F6AE1}" destId="{7A1FFD73-98FB-485A-85B2-B8DFBE2C789B}" srcOrd="0" destOrd="0" presId="urn:microsoft.com/office/officeart/2008/layout/HorizontalMultiLevelHierarchy"/>
    <dgm:cxn modelId="{B4A63100-B61D-4775-8F08-CFE6AAB8E505}" type="presParOf" srcId="{264E1C03-E947-4181-B63E-2F7A31E463D6}" destId="{C032AFD4-DB27-4A26-AAF2-82E05166BAB7}" srcOrd="7" destOrd="0" presId="urn:microsoft.com/office/officeart/2008/layout/HorizontalMultiLevelHierarchy"/>
    <dgm:cxn modelId="{DD58DB27-F769-4A6D-81C5-351246BE55F4}" type="presParOf" srcId="{C032AFD4-DB27-4A26-AAF2-82E05166BAB7}" destId="{2DAA3748-2D03-44F2-BDFD-0A3B059B00F5}" srcOrd="0" destOrd="0" presId="urn:microsoft.com/office/officeart/2008/layout/HorizontalMultiLevelHierarchy"/>
    <dgm:cxn modelId="{ED55034D-B2F1-4AFA-AC39-D8A2BB3F30F0}" type="presParOf" srcId="{C032AFD4-DB27-4A26-AAF2-82E05166BAB7}" destId="{21125DC1-98B7-47B8-B09B-709F30126649}" srcOrd="1" destOrd="0" presId="urn:microsoft.com/office/officeart/2008/layout/HorizontalMultiLevelHierarchy"/>
    <dgm:cxn modelId="{8059B29F-72F4-4A49-94D2-F8B6E332C5AB}" type="presParOf" srcId="{264E1C03-E947-4181-B63E-2F7A31E463D6}" destId="{34CFC563-B556-414A-BBF0-C91A09B4009A}" srcOrd="8" destOrd="0" presId="urn:microsoft.com/office/officeart/2008/layout/HorizontalMultiLevelHierarchy"/>
    <dgm:cxn modelId="{7CD4B582-A2E0-458B-BB9B-D26EB1E91481}" type="presParOf" srcId="{34CFC563-B556-414A-BBF0-C91A09B4009A}" destId="{205C0604-88C2-41B1-A513-9B35356E9531}" srcOrd="0" destOrd="0" presId="urn:microsoft.com/office/officeart/2008/layout/HorizontalMultiLevelHierarchy"/>
    <dgm:cxn modelId="{405F66E2-323A-42BE-9C96-29D7815A0945}" type="presParOf" srcId="{264E1C03-E947-4181-B63E-2F7A31E463D6}" destId="{D966607E-2F9A-4090-9911-AEC617547146}" srcOrd="9" destOrd="0" presId="urn:microsoft.com/office/officeart/2008/layout/HorizontalMultiLevelHierarchy"/>
    <dgm:cxn modelId="{A064B7CD-4FF1-4526-B437-8BD9FA3C3665}" type="presParOf" srcId="{D966607E-2F9A-4090-9911-AEC617547146}" destId="{402DAF52-1AC1-445F-9BB4-413747228846}" srcOrd="0" destOrd="0" presId="urn:microsoft.com/office/officeart/2008/layout/HorizontalMultiLevelHierarchy"/>
    <dgm:cxn modelId="{8D0FC896-F6B4-4A6C-BC36-76F565DBEF10}" type="presParOf" srcId="{D966607E-2F9A-4090-9911-AEC617547146}" destId="{9312B83C-6479-4540-98F5-460724985634}" srcOrd="1" destOrd="0" presId="urn:microsoft.com/office/officeart/2008/layout/HorizontalMultiLevelHierarchy"/>
    <dgm:cxn modelId="{5FD32CBD-FD2D-4F5A-8DDC-C018ED9A696D}" type="presParOf" srcId="{36E245C7-3124-41F9-92FF-7993D4741B8C}" destId="{59A8C4B2-6A05-4A0A-B002-46E36DB3ED6A}" srcOrd="4" destOrd="0" presId="urn:microsoft.com/office/officeart/2008/layout/HorizontalMultiLevelHierarchy"/>
    <dgm:cxn modelId="{771E589D-13ED-433C-9F68-30ED98045341}" type="presParOf" srcId="{59A8C4B2-6A05-4A0A-B002-46E36DB3ED6A}" destId="{FA13A33F-FD05-4FE5-B305-F92B99AD3FE0}" srcOrd="0" destOrd="0" presId="urn:microsoft.com/office/officeart/2008/layout/HorizontalMultiLevelHierarchy"/>
    <dgm:cxn modelId="{8D883619-C560-4421-9E1C-0C106E51B134}" type="presParOf" srcId="{36E245C7-3124-41F9-92FF-7993D4741B8C}" destId="{5174B356-AC81-408C-BE92-369FA1181D44}" srcOrd="5" destOrd="0" presId="urn:microsoft.com/office/officeart/2008/layout/HorizontalMultiLevelHierarchy"/>
    <dgm:cxn modelId="{79D0AB0C-F0D0-40A7-BDB9-EA092157DF5D}" type="presParOf" srcId="{5174B356-AC81-408C-BE92-369FA1181D44}" destId="{2BC6FB95-B676-4B08-8CB2-34B572B48AE1}" srcOrd="0" destOrd="0" presId="urn:microsoft.com/office/officeart/2008/layout/HorizontalMultiLevelHierarchy"/>
    <dgm:cxn modelId="{8366D4A3-57EF-4171-9CB5-9BC48E3962F4}" type="presParOf" srcId="{5174B356-AC81-408C-BE92-369FA1181D44}" destId="{BEDAFA1C-1B3F-4626-AC48-0C94B97AB68F}" srcOrd="1" destOrd="0" presId="urn:microsoft.com/office/officeart/2008/layout/HorizontalMultiLevelHierarchy"/>
    <dgm:cxn modelId="{9F08A050-9806-4FAF-9F8E-699C32DD94D2}" type="presParOf" srcId="{BEDAFA1C-1B3F-4626-AC48-0C94B97AB68F}" destId="{D2AE1E91-79DE-4FD6-A50F-0DE4A2CB6653}" srcOrd="0" destOrd="0" presId="urn:microsoft.com/office/officeart/2008/layout/HorizontalMultiLevelHierarchy"/>
    <dgm:cxn modelId="{1BADC89F-2FC3-424A-8934-73728911DA39}" type="presParOf" srcId="{D2AE1E91-79DE-4FD6-A50F-0DE4A2CB6653}" destId="{E4F0D582-9ADA-46FE-A4AE-275ACF37DB99}" srcOrd="0" destOrd="0" presId="urn:microsoft.com/office/officeart/2008/layout/HorizontalMultiLevelHierarchy"/>
    <dgm:cxn modelId="{93E9762B-C70B-453F-AB53-5E7E2860E75B}" type="presParOf" srcId="{BEDAFA1C-1B3F-4626-AC48-0C94B97AB68F}" destId="{60D2917C-9C2A-451A-9F32-E7A173825804}" srcOrd="1" destOrd="0" presId="urn:microsoft.com/office/officeart/2008/layout/HorizontalMultiLevelHierarchy"/>
    <dgm:cxn modelId="{C8730A62-3200-4262-9E73-C95C43C56256}" type="presParOf" srcId="{60D2917C-9C2A-451A-9F32-E7A173825804}" destId="{34A325F6-98C9-4B7B-8E7E-B43A5A6C8274}" srcOrd="0" destOrd="0" presId="urn:microsoft.com/office/officeart/2008/layout/HorizontalMultiLevelHierarchy"/>
    <dgm:cxn modelId="{803A6CD3-1496-4D08-822A-553DDFB81752}" type="presParOf" srcId="{60D2917C-9C2A-451A-9F32-E7A173825804}" destId="{F7C7538E-2B7A-45D1-9DEF-6D89679EFC83}" srcOrd="1" destOrd="0" presId="urn:microsoft.com/office/officeart/2008/layout/HorizontalMultiLevelHierarchy"/>
    <dgm:cxn modelId="{8E5F671B-D5AF-4571-86EA-69333686982D}" type="presParOf" srcId="{BEDAFA1C-1B3F-4626-AC48-0C94B97AB68F}" destId="{A75EB760-D00D-4BF8-82DA-35EFCB2B6706}" srcOrd="2" destOrd="0" presId="urn:microsoft.com/office/officeart/2008/layout/HorizontalMultiLevelHierarchy"/>
    <dgm:cxn modelId="{F6B95FF2-CBEC-4A6A-BCBE-8EFAEF3D1AC5}" type="presParOf" srcId="{A75EB760-D00D-4BF8-82DA-35EFCB2B6706}" destId="{A70B720E-5DEF-41FA-9876-0AF1DADF7DEB}" srcOrd="0" destOrd="0" presId="urn:microsoft.com/office/officeart/2008/layout/HorizontalMultiLevelHierarchy"/>
    <dgm:cxn modelId="{A40E1736-D81A-4D74-829D-EFD628FE3B03}" type="presParOf" srcId="{BEDAFA1C-1B3F-4626-AC48-0C94B97AB68F}" destId="{941C3404-BC7F-4B27-A09A-1852228707D2}" srcOrd="3" destOrd="0" presId="urn:microsoft.com/office/officeart/2008/layout/HorizontalMultiLevelHierarchy"/>
    <dgm:cxn modelId="{CB2E510C-88DF-4985-A642-BB1EDB1A69EC}" type="presParOf" srcId="{941C3404-BC7F-4B27-A09A-1852228707D2}" destId="{716F6956-B01C-4B52-8E1B-5E1714120E14}" srcOrd="0" destOrd="0" presId="urn:microsoft.com/office/officeart/2008/layout/HorizontalMultiLevelHierarchy"/>
    <dgm:cxn modelId="{B6E22438-BDC0-4890-88BF-4C8DE46D7A06}" type="presParOf" srcId="{941C3404-BC7F-4B27-A09A-1852228707D2}" destId="{34C0A713-8E44-4BA5-9017-5BDE2043AC50}" srcOrd="1" destOrd="0" presId="urn:microsoft.com/office/officeart/2008/layout/HorizontalMultiLevelHierarchy"/>
    <dgm:cxn modelId="{AA2FE41D-178E-40A7-A803-0BA6553C58A8}" type="presParOf" srcId="{BEDAFA1C-1B3F-4626-AC48-0C94B97AB68F}" destId="{1C56B005-F3F4-46A8-85B0-EC01E7C83A88}" srcOrd="4" destOrd="0" presId="urn:microsoft.com/office/officeart/2008/layout/HorizontalMultiLevelHierarchy"/>
    <dgm:cxn modelId="{3ED92FA2-61C3-4FBA-946D-41B629790CB9}" type="presParOf" srcId="{1C56B005-F3F4-46A8-85B0-EC01E7C83A88}" destId="{CDC307BD-3925-4CE2-86FD-6DCF45ED78E9}" srcOrd="0" destOrd="0" presId="urn:microsoft.com/office/officeart/2008/layout/HorizontalMultiLevelHierarchy"/>
    <dgm:cxn modelId="{63364439-8FF9-4F29-9F5D-FE83D5283519}" type="presParOf" srcId="{BEDAFA1C-1B3F-4626-AC48-0C94B97AB68F}" destId="{E213E9A6-B466-47F6-A141-9EC87C101672}" srcOrd="5" destOrd="0" presId="urn:microsoft.com/office/officeart/2008/layout/HorizontalMultiLevelHierarchy"/>
    <dgm:cxn modelId="{5FD51B24-4A96-465A-A063-2BDFF2EC559B}" type="presParOf" srcId="{E213E9A6-B466-47F6-A141-9EC87C101672}" destId="{71FB7728-CDD4-4458-9B13-A3597243ECE6}" srcOrd="0" destOrd="0" presId="urn:microsoft.com/office/officeart/2008/layout/HorizontalMultiLevelHierarchy"/>
    <dgm:cxn modelId="{39AB1FDA-7252-46C8-B48C-436F60C17016}" type="presParOf" srcId="{E213E9A6-B466-47F6-A141-9EC87C101672}" destId="{023DF753-199B-4DBD-A95D-24C9E56E59D5}" srcOrd="1" destOrd="0" presId="urn:microsoft.com/office/officeart/2008/layout/HorizontalMultiLevelHierarchy"/>
    <dgm:cxn modelId="{A3B138C9-DC89-4C34-8992-E7F621E76CD1}" type="presParOf" srcId="{BEDAFA1C-1B3F-4626-AC48-0C94B97AB68F}" destId="{F018CCDF-87D8-4594-A98E-DE4A113E43BE}" srcOrd="6" destOrd="0" presId="urn:microsoft.com/office/officeart/2008/layout/HorizontalMultiLevelHierarchy"/>
    <dgm:cxn modelId="{CA3E91DC-3269-4D98-A112-94870CFBEBA6}" type="presParOf" srcId="{F018CCDF-87D8-4594-A98E-DE4A113E43BE}" destId="{2841B056-AD5B-4C3D-9148-1982D697F977}" srcOrd="0" destOrd="0" presId="urn:microsoft.com/office/officeart/2008/layout/HorizontalMultiLevelHierarchy"/>
    <dgm:cxn modelId="{8F174BFE-FD6A-480E-B8EF-853D66FF219E}" type="presParOf" srcId="{BEDAFA1C-1B3F-4626-AC48-0C94B97AB68F}" destId="{9EC6477B-885E-4D87-ABDD-B94CF1B51ED8}" srcOrd="7" destOrd="0" presId="urn:microsoft.com/office/officeart/2008/layout/HorizontalMultiLevelHierarchy"/>
    <dgm:cxn modelId="{105AA394-CF3E-47DD-984E-A9FF2E296666}" type="presParOf" srcId="{9EC6477B-885E-4D87-ABDD-B94CF1B51ED8}" destId="{959D663B-2B6A-46E4-BF2B-F3970E9ED039}" srcOrd="0" destOrd="0" presId="urn:microsoft.com/office/officeart/2008/layout/HorizontalMultiLevelHierarchy"/>
    <dgm:cxn modelId="{0B480021-AFC3-4282-BD09-A0495B66D69C}" type="presParOf" srcId="{9EC6477B-885E-4D87-ABDD-B94CF1B51ED8}" destId="{1B6B2467-0DF5-45F7-AF77-E8517D1B528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8CCD39-9603-4609-BFD8-486909C45CD2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BD47D1D-3EA8-4C5C-AED2-539795906C50}">
      <dgm:prSet phldrT="[Texto]" custT="1"/>
      <dgm:spPr/>
      <dgm:t>
        <a:bodyPr/>
        <a:lstStyle/>
        <a:p>
          <a:r>
            <a:rPr lang="es-CO" sz="2400" dirty="0" smtClean="0"/>
            <a:t>Se conformó un Grupo de garantías de seguridad para aspirantes a cargos de elección popular</a:t>
          </a:r>
          <a:endParaRPr lang="es-ES" sz="2400" dirty="0"/>
        </a:p>
      </dgm:t>
    </dgm:pt>
    <dgm:pt modelId="{24C71280-6436-4071-8C5A-BCEA4159830B}" type="parTrans" cxnId="{5498C077-22F4-4A82-B5AD-2E5A2924A2C3}">
      <dgm:prSet/>
      <dgm:spPr/>
      <dgm:t>
        <a:bodyPr/>
        <a:lstStyle/>
        <a:p>
          <a:endParaRPr lang="es-ES" sz="4800"/>
        </a:p>
      </dgm:t>
    </dgm:pt>
    <dgm:pt modelId="{96A8083A-721C-4B9C-8132-150518C552F3}" type="sibTrans" cxnId="{5498C077-22F4-4A82-B5AD-2E5A2924A2C3}">
      <dgm:prSet/>
      <dgm:spPr/>
      <dgm:t>
        <a:bodyPr/>
        <a:lstStyle/>
        <a:p>
          <a:endParaRPr lang="es-ES" sz="4800"/>
        </a:p>
      </dgm:t>
    </dgm:pt>
    <dgm:pt modelId="{2D3B75D5-02AB-4A0C-8EF3-25DC09C94B81}">
      <dgm:prSet phldrT="[Texto]" custT="1"/>
      <dgm:spPr/>
      <dgm:t>
        <a:bodyPr/>
        <a:lstStyle/>
        <a:p>
          <a:r>
            <a:rPr lang="es-CO" sz="2400" dirty="0" smtClean="0"/>
            <a:t>El Puesto de Mando, Monitoreo y Control, operado desde Bogotá</a:t>
          </a:r>
          <a:endParaRPr lang="es-ES" sz="2400" dirty="0"/>
        </a:p>
      </dgm:t>
    </dgm:pt>
    <dgm:pt modelId="{C59ABA0B-0DE6-4EA3-9B72-CFDF37E4234C}" type="parTrans" cxnId="{EE3D3D08-1746-42C9-B4DF-C86FC881A575}">
      <dgm:prSet/>
      <dgm:spPr/>
      <dgm:t>
        <a:bodyPr/>
        <a:lstStyle/>
        <a:p>
          <a:endParaRPr lang="es-ES" sz="4800"/>
        </a:p>
      </dgm:t>
    </dgm:pt>
    <dgm:pt modelId="{773125DA-21B8-4CE5-A654-D73F30A2FDB4}" type="sibTrans" cxnId="{EE3D3D08-1746-42C9-B4DF-C86FC881A575}">
      <dgm:prSet/>
      <dgm:spPr/>
      <dgm:t>
        <a:bodyPr/>
        <a:lstStyle/>
        <a:p>
          <a:endParaRPr lang="es-ES" sz="4800"/>
        </a:p>
      </dgm:t>
    </dgm:pt>
    <dgm:pt modelId="{E0266B5B-8225-483E-A353-ADCB02D03B6A}">
      <dgm:prSet phldrT="[Texto]" custT="1"/>
      <dgm:spPr/>
      <dgm:t>
        <a:bodyPr/>
        <a:lstStyle/>
        <a:p>
          <a:r>
            <a:rPr lang="es-ES" sz="2400" dirty="0" smtClean="0"/>
            <a:t>Invitación a presidencia a participar de estrategia de  </a:t>
          </a:r>
          <a:r>
            <a:rPr lang="es-CO" sz="2400" dirty="0" smtClean="0"/>
            <a:t>seguimiento a la situación de riesgo de líderes y lideresas sociales y políticos, personas defensoras de derechos humanos y sus organizaciones en el marco del calendario electoral</a:t>
          </a:r>
          <a:r>
            <a:rPr lang="es-ES" sz="2400" dirty="0" smtClean="0"/>
            <a:t> </a:t>
          </a:r>
          <a:endParaRPr lang="es-ES" sz="2400" dirty="0"/>
        </a:p>
      </dgm:t>
    </dgm:pt>
    <dgm:pt modelId="{40C8EE24-C362-4E0B-8304-A270BF590429}" type="parTrans" cxnId="{65465572-5C39-4923-88D7-CE93A6C5A27B}">
      <dgm:prSet/>
      <dgm:spPr/>
      <dgm:t>
        <a:bodyPr/>
        <a:lstStyle/>
        <a:p>
          <a:endParaRPr lang="es-ES" sz="4800"/>
        </a:p>
      </dgm:t>
    </dgm:pt>
    <dgm:pt modelId="{90AEA46A-F942-4CEB-80B2-614B043EAB58}" type="sibTrans" cxnId="{65465572-5C39-4923-88D7-CE93A6C5A27B}">
      <dgm:prSet/>
      <dgm:spPr/>
      <dgm:t>
        <a:bodyPr/>
        <a:lstStyle/>
        <a:p>
          <a:endParaRPr lang="es-ES" sz="4800"/>
        </a:p>
      </dgm:t>
    </dgm:pt>
    <dgm:pt modelId="{B24F6C46-E3C1-4A1B-B4B7-A9BB1DD69749}">
      <dgm:prSet phldrT="[Texto]" custT="1"/>
      <dgm:spPr/>
      <dgm:t>
        <a:bodyPr/>
        <a:lstStyle/>
        <a:p>
          <a:r>
            <a:rPr lang="es-ES" sz="2400" dirty="0" smtClean="0"/>
            <a:t>Estudios de seguridad  por parte de la Procuraduría a candidatos amenazados en 7 departamentos con alto riesgo electoral</a:t>
          </a:r>
          <a:endParaRPr lang="es-ES" sz="2400" dirty="0"/>
        </a:p>
      </dgm:t>
    </dgm:pt>
    <dgm:pt modelId="{A2625A4B-AD89-49D9-B932-4FCBB135D92B}" type="parTrans" cxnId="{2483F680-9698-4BC0-A589-2CCB476D7D93}">
      <dgm:prSet/>
      <dgm:spPr/>
      <dgm:t>
        <a:bodyPr/>
        <a:lstStyle/>
        <a:p>
          <a:endParaRPr lang="es-ES"/>
        </a:p>
      </dgm:t>
    </dgm:pt>
    <dgm:pt modelId="{0480CECB-D550-433B-9DF3-52A3B14722AA}" type="sibTrans" cxnId="{2483F680-9698-4BC0-A589-2CCB476D7D93}">
      <dgm:prSet/>
      <dgm:spPr/>
      <dgm:t>
        <a:bodyPr/>
        <a:lstStyle/>
        <a:p>
          <a:endParaRPr lang="es-ES"/>
        </a:p>
      </dgm:t>
    </dgm:pt>
    <dgm:pt modelId="{9DBB1A42-141D-4B17-BFF7-C683FE9A17E6}" type="pres">
      <dgm:prSet presAssocID="{958CCD39-9603-4609-BFD8-486909C45CD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FE09D4FC-2B1F-455A-AB7E-3806147CCEB2}" type="pres">
      <dgm:prSet presAssocID="{9BD47D1D-3EA8-4C5C-AED2-539795906C50}" presName="parentLin" presStyleCnt="0"/>
      <dgm:spPr/>
      <dgm:t>
        <a:bodyPr/>
        <a:lstStyle/>
        <a:p>
          <a:endParaRPr lang="es-CO"/>
        </a:p>
      </dgm:t>
    </dgm:pt>
    <dgm:pt modelId="{79A88B02-3A52-48CC-BBDC-837AAB183CCE}" type="pres">
      <dgm:prSet presAssocID="{9BD47D1D-3EA8-4C5C-AED2-539795906C50}" presName="parentLeftMargin" presStyleLbl="node1" presStyleIdx="0" presStyleCnt="4"/>
      <dgm:spPr/>
      <dgm:t>
        <a:bodyPr/>
        <a:lstStyle/>
        <a:p>
          <a:endParaRPr lang="es-CO"/>
        </a:p>
      </dgm:t>
    </dgm:pt>
    <dgm:pt modelId="{69D8DCAF-C1A1-4028-BD28-03CAFCBF5D3E}" type="pres">
      <dgm:prSet presAssocID="{9BD47D1D-3EA8-4C5C-AED2-539795906C50}" presName="parentText" presStyleLbl="node1" presStyleIdx="0" presStyleCnt="4" custScaleX="14009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A9D6FE-1A6B-4A9A-90DC-F6AD82FCD75D}" type="pres">
      <dgm:prSet presAssocID="{9BD47D1D-3EA8-4C5C-AED2-539795906C50}" presName="negativeSpace" presStyleCnt="0"/>
      <dgm:spPr/>
      <dgm:t>
        <a:bodyPr/>
        <a:lstStyle/>
        <a:p>
          <a:endParaRPr lang="es-CO"/>
        </a:p>
      </dgm:t>
    </dgm:pt>
    <dgm:pt modelId="{90041A71-256C-446A-B1E8-4F9CCBD44E18}" type="pres">
      <dgm:prSet presAssocID="{9BD47D1D-3EA8-4C5C-AED2-539795906C50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D19DFBB-F016-4939-AA0A-D2301B14E306}" type="pres">
      <dgm:prSet presAssocID="{96A8083A-721C-4B9C-8132-150518C552F3}" presName="spaceBetweenRectangles" presStyleCnt="0"/>
      <dgm:spPr/>
      <dgm:t>
        <a:bodyPr/>
        <a:lstStyle/>
        <a:p>
          <a:endParaRPr lang="es-CO"/>
        </a:p>
      </dgm:t>
    </dgm:pt>
    <dgm:pt modelId="{1AB801FF-6864-460B-B8B4-2CEB150BFE67}" type="pres">
      <dgm:prSet presAssocID="{2D3B75D5-02AB-4A0C-8EF3-25DC09C94B81}" presName="parentLin" presStyleCnt="0"/>
      <dgm:spPr/>
      <dgm:t>
        <a:bodyPr/>
        <a:lstStyle/>
        <a:p>
          <a:endParaRPr lang="es-CO"/>
        </a:p>
      </dgm:t>
    </dgm:pt>
    <dgm:pt modelId="{2763EACB-04DE-4ABE-A285-C18FF17646DB}" type="pres">
      <dgm:prSet presAssocID="{2D3B75D5-02AB-4A0C-8EF3-25DC09C94B81}" presName="parentLeftMargin" presStyleLbl="node1" presStyleIdx="0" presStyleCnt="4"/>
      <dgm:spPr/>
      <dgm:t>
        <a:bodyPr/>
        <a:lstStyle/>
        <a:p>
          <a:endParaRPr lang="es-CO"/>
        </a:p>
      </dgm:t>
    </dgm:pt>
    <dgm:pt modelId="{D121D15A-F281-4D60-8781-8285C57EEB9B}" type="pres">
      <dgm:prSet presAssocID="{2D3B75D5-02AB-4A0C-8EF3-25DC09C94B81}" presName="parentText" presStyleLbl="node1" presStyleIdx="1" presStyleCnt="4" custScaleX="140097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DF64C09-C380-4195-940E-4F1D3B4F26E9}" type="pres">
      <dgm:prSet presAssocID="{2D3B75D5-02AB-4A0C-8EF3-25DC09C94B81}" presName="negativeSpace" presStyleCnt="0"/>
      <dgm:spPr/>
      <dgm:t>
        <a:bodyPr/>
        <a:lstStyle/>
        <a:p>
          <a:endParaRPr lang="es-CO"/>
        </a:p>
      </dgm:t>
    </dgm:pt>
    <dgm:pt modelId="{884CC258-DF0A-41F8-AD6B-7D61BB83A2D6}" type="pres">
      <dgm:prSet presAssocID="{2D3B75D5-02AB-4A0C-8EF3-25DC09C94B81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703014A-E122-4A8F-9D27-1D47D500C960}" type="pres">
      <dgm:prSet presAssocID="{773125DA-21B8-4CE5-A654-D73F30A2FDB4}" presName="spaceBetweenRectangles" presStyleCnt="0"/>
      <dgm:spPr/>
      <dgm:t>
        <a:bodyPr/>
        <a:lstStyle/>
        <a:p>
          <a:endParaRPr lang="es-CO"/>
        </a:p>
      </dgm:t>
    </dgm:pt>
    <dgm:pt modelId="{A792663A-B044-41D1-BFF2-8849C8300FCA}" type="pres">
      <dgm:prSet presAssocID="{E0266B5B-8225-483E-A353-ADCB02D03B6A}" presName="parentLin" presStyleCnt="0"/>
      <dgm:spPr/>
      <dgm:t>
        <a:bodyPr/>
        <a:lstStyle/>
        <a:p>
          <a:endParaRPr lang="es-CO"/>
        </a:p>
      </dgm:t>
    </dgm:pt>
    <dgm:pt modelId="{2EB16631-2EBD-43FD-B09F-89C5A2551123}" type="pres">
      <dgm:prSet presAssocID="{E0266B5B-8225-483E-A353-ADCB02D03B6A}" presName="parentLeftMargin" presStyleLbl="node1" presStyleIdx="1" presStyleCnt="4"/>
      <dgm:spPr/>
      <dgm:t>
        <a:bodyPr/>
        <a:lstStyle/>
        <a:p>
          <a:endParaRPr lang="es-CO"/>
        </a:p>
      </dgm:t>
    </dgm:pt>
    <dgm:pt modelId="{C11D6852-61EF-4ADC-B41F-D56D96FA631B}" type="pres">
      <dgm:prSet presAssocID="{E0266B5B-8225-483E-A353-ADCB02D03B6A}" presName="parentText" presStyleLbl="node1" presStyleIdx="2" presStyleCnt="4" custScaleX="140097" custScaleY="128631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E4995EB-EF81-48C3-865F-0FE9D6BD9803}" type="pres">
      <dgm:prSet presAssocID="{E0266B5B-8225-483E-A353-ADCB02D03B6A}" presName="negativeSpace" presStyleCnt="0"/>
      <dgm:spPr/>
      <dgm:t>
        <a:bodyPr/>
        <a:lstStyle/>
        <a:p>
          <a:endParaRPr lang="es-CO"/>
        </a:p>
      </dgm:t>
    </dgm:pt>
    <dgm:pt modelId="{D2263B2E-2368-4BDF-813F-68699A2A9984}" type="pres">
      <dgm:prSet presAssocID="{E0266B5B-8225-483E-A353-ADCB02D03B6A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C15FCA1-5EBA-48F0-8C39-54B1CBFBA2E3}" type="pres">
      <dgm:prSet presAssocID="{90AEA46A-F942-4CEB-80B2-614B043EAB58}" presName="spaceBetweenRectangles" presStyleCnt="0"/>
      <dgm:spPr/>
      <dgm:t>
        <a:bodyPr/>
        <a:lstStyle/>
        <a:p>
          <a:endParaRPr lang="es-CO"/>
        </a:p>
      </dgm:t>
    </dgm:pt>
    <dgm:pt modelId="{BE7115F0-CEEF-46AF-A60B-D821EEE48E9C}" type="pres">
      <dgm:prSet presAssocID="{B24F6C46-E3C1-4A1B-B4B7-A9BB1DD69749}" presName="parentLin" presStyleCnt="0"/>
      <dgm:spPr/>
      <dgm:t>
        <a:bodyPr/>
        <a:lstStyle/>
        <a:p>
          <a:endParaRPr lang="es-CO"/>
        </a:p>
      </dgm:t>
    </dgm:pt>
    <dgm:pt modelId="{1F2F2201-CE0E-43EC-B5B0-F51DC2FEE5A9}" type="pres">
      <dgm:prSet presAssocID="{B24F6C46-E3C1-4A1B-B4B7-A9BB1DD69749}" presName="parentLeftMargin" presStyleLbl="node1" presStyleIdx="2" presStyleCnt="4"/>
      <dgm:spPr/>
      <dgm:t>
        <a:bodyPr/>
        <a:lstStyle/>
        <a:p>
          <a:endParaRPr lang="es-CO"/>
        </a:p>
      </dgm:t>
    </dgm:pt>
    <dgm:pt modelId="{6FCC79CB-8610-40BC-90AD-09B40F749B1C}" type="pres">
      <dgm:prSet presAssocID="{B24F6C46-E3C1-4A1B-B4B7-A9BB1DD69749}" presName="parentText" presStyleLbl="node1" presStyleIdx="3" presStyleCnt="4" custScaleX="14009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479461-CAFA-46DF-976D-430273D1EEC7}" type="pres">
      <dgm:prSet presAssocID="{B24F6C46-E3C1-4A1B-B4B7-A9BB1DD69749}" presName="negativeSpace" presStyleCnt="0"/>
      <dgm:spPr/>
      <dgm:t>
        <a:bodyPr/>
        <a:lstStyle/>
        <a:p>
          <a:endParaRPr lang="es-CO"/>
        </a:p>
      </dgm:t>
    </dgm:pt>
    <dgm:pt modelId="{F955CD76-4580-4C2B-8629-3C6015E1E226}" type="pres">
      <dgm:prSet presAssocID="{B24F6C46-E3C1-4A1B-B4B7-A9BB1DD69749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2483F680-9698-4BC0-A589-2CCB476D7D93}" srcId="{958CCD39-9603-4609-BFD8-486909C45CD2}" destId="{B24F6C46-E3C1-4A1B-B4B7-A9BB1DD69749}" srcOrd="3" destOrd="0" parTransId="{A2625A4B-AD89-49D9-B932-4FCBB135D92B}" sibTransId="{0480CECB-D550-433B-9DF3-52A3B14722AA}"/>
    <dgm:cxn modelId="{8E1AFF00-F260-406A-B6FF-5B77DEB4511A}" type="presOf" srcId="{9BD47D1D-3EA8-4C5C-AED2-539795906C50}" destId="{79A88B02-3A52-48CC-BBDC-837AAB183CCE}" srcOrd="0" destOrd="0" presId="urn:microsoft.com/office/officeart/2005/8/layout/list1"/>
    <dgm:cxn modelId="{11A3E67C-F800-4717-9D16-AFA653D0CC99}" type="presOf" srcId="{2D3B75D5-02AB-4A0C-8EF3-25DC09C94B81}" destId="{2763EACB-04DE-4ABE-A285-C18FF17646DB}" srcOrd="0" destOrd="0" presId="urn:microsoft.com/office/officeart/2005/8/layout/list1"/>
    <dgm:cxn modelId="{D79293C5-B52F-4835-A8DE-6BEB5834CE12}" type="presOf" srcId="{B24F6C46-E3C1-4A1B-B4B7-A9BB1DD69749}" destId="{6FCC79CB-8610-40BC-90AD-09B40F749B1C}" srcOrd="1" destOrd="0" presId="urn:microsoft.com/office/officeart/2005/8/layout/list1"/>
    <dgm:cxn modelId="{1E7D39D5-C4E4-41DC-B57F-53C4B7670B51}" type="presOf" srcId="{E0266B5B-8225-483E-A353-ADCB02D03B6A}" destId="{C11D6852-61EF-4ADC-B41F-D56D96FA631B}" srcOrd="1" destOrd="0" presId="urn:microsoft.com/office/officeart/2005/8/layout/list1"/>
    <dgm:cxn modelId="{5498C077-22F4-4A82-B5AD-2E5A2924A2C3}" srcId="{958CCD39-9603-4609-BFD8-486909C45CD2}" destId="{9BD47D1D-3EA8-4C5C-AED2-539795906C50}" srcOrd="0" destOrd="0" parTransId="{24C71280-6436-4071-8C5A-BCEA4159830B}" sibTransId="{96A8083A-721C-4B9C-8132-150518C552F3}"/>
    <dgm:cxn modelId="{5473148C-D6F5-4580-9946-9D52C3E120C5}" type="presOf" srcId="{E0266B5B-8225-483E-A353-ADCB02D03B6A}" destId="{2EB16631-2EBD-43FD-B09F-89C5A2551123}" srcOrd="0" destOrd="0" presId="urn:microsoft.com/office/officeart/2005/8/layout/list1"/>
    <dgm:cxn modelId="{560171C4-4ECF-4549-AD57-99FF3EC7B858}" type="presOf" srcId="{9BD47D1D-3EA8-4C5C-AED2-539795906C50}" destId="{69D8DCAF-C1A1-4028-BD28-03CAFCBF5D3E}" srcOrd="1" destOrd="0" presId="urn:microsoft.com/office/officeart/2005/8/layout/list1"/>
    <dgm:cxn modelId="{65465572-5C39-4923-88D7-CE93A6C5A27B}" srcId="{958CCD39-9603-4609-BFD8-486909C45CD2}" destId="{E0266B5B-8225-483E-A353-ADCB02D03B6A}" srcOrd="2" destOrd="0" parTransId="{40C8EE24-C362-4E0B-8304-A270BF590429}" sibTransId="{90AEA46A-F942-4CEB-80B2-614B043EAB58}"/>
    <dgm:cxn modelId="{0BEE474D-C258-4FE8-B86B-4FB3970F52D4}" type="presOf" srcId="{B24F6C46-E3C1-4A1B-B4B7-A9BB1DD69749}" destId="{1F2F2201-CE0E-43EC-B5B0-F51DC2FEE5A9}" srcOrd="0" destOrd="0" presId="urn:microsoft.com/office/officeart/2005/8/layout/list1"/>
    <dgm:cxn modelId="{31C9B392-5CD1-4C90-A39B-CDCBD1E534B3}" type="presOf" srcId="{2D3B75D5-02AB-4A0C-8EF3-25DC09C94B81}" destId="{D121D15A-F281-4D60-8781-8285C57EEB9B}" srcOrd="1" destOrd="0" presId="urn:microsoft.com/office/officeart/2005/8/layout/list1"/>
    <dgm:cxn modelId="{EE3D3D08-1746-42C9-B4DF-C86FC881A575}" srcId="{958CCD39-9603-4609-BFD8-486909C45CD2}" destId="{2D3B75D5-02AB-4A0C-8EF3-25DC09C94B81}" srcOrd="1" destOrd="0" parTransId="{C59ABA0B-0DE6-4EA3-9B72-CFDF37E4234C}" sibTransId="{773125DA-21B8-4CE5-A654-D73F30A2FDB4}"/>
    <dgm:cxn modelId="{AF66A9A6-F715-401C-8292-43F28EEFFF69}" type="presOf" srcId="{958CCD39-9603-4609-BFD8-486909C45CD2}" destId="{9DBB1A42-141D-4B17-BFF7-C683FE9A17E6}" srcOrd="0" destOrd="0" presId="urn:microsoft.com/office/officeart/2005/8/layout/list1"/>
    <dgm:cxn modelId="{6E7CC49C-05A7-4852-8B08-1150BC215161}" type="presParOf" srcId="{9DBB1A42-141D-4B17-BFF7-C683FE9A17E6}" destId="{FE09D4FC-2B1F-455A-AB7E-3806147CCEB2}" srcOrd="0" destOrd="0" presId="urn:microsoft.com/office/officeart/2005/8/layout/list1"/>
    <dgm:cxn modelId="{B62BEFD7-199F-40C0-ADB1-55599B2C15CA}" type="presParOf" srcId="{FE09D4FC-2B1F-455A-AB7E-3806147CCEB2}" destId="{79A88B02-3A52-48CC-BBDC-837AAB183CCE}" srcOrd="0" destOrd="0" presId="urn:microsoft.com/office/officeart/2005/8/layout/list1"/>
    <dgm:cxn modelId="{F26BF572-31EA-4009-8105-4F02EF633367}" type="presParOf" srcId="{FE09D4FC-2B1F-455A-AB7E-3806147CCEB2}" destId="{69D8DCAF-C1A1-4028-BD28-03CAFCBF5D3E}" srcOrd="1" destOrd="0" presId="urn:microsoft.com/office/officeart/2005/8/layout/list1"/>
    <dgm:cxn modelId="{2195A8E2-613E-42AF-A063-4274F9E6DC13}" type="presParOf" srcId="{9DBB1A42-141D-4B17-BFF7-C683FE9A17E6}" destId="{F6A9D6FE-1A6B-4A9A-90DC-F6AD82FCD75D}" srcOrd="1" destOrd="0" presId="urn:microsoft.com/office/officeart/2005/8/layout/list1"/>
    <dgm:cxn modelId="{7AFA0B67-1E1F-4D81-B0B3-ACA6F599AE51}" type="presParOf" srcId="{9DBB1A42-141D-4B17-BFF7-C683FE9A17E6}" destId="{90041A71-256C-446A-B1E8-4F9CCBD44E18}" srcOrd="2" destOrd="0" presId="urn:microsoft.com/office/officeart/2005/8/layout/list1"/>
    <dgm:cxn modelId="{0193AE00-A680-47CC-8EF4-6128B9FBE94F}" type="presParOf" srcId="{9DBB1A42-141D-4B17-BFF7-C683FE9A17E6}" destId="{8D19DFBB-F016-4939-AA0A-D2301B14E306}" srcOrd="3" destOrd="0" presId="urn:microsoft.com/office/officeart/2005/8/layout/list1"/>
    <dgm:cxn modelId="{34ECD732-CB72-4C3D-A84A-11AC73105DBB}" type="presParOf" srcId="{9DBB1A42-141D-4B17-BFF7-C683FE9A17E6}" destId="{1AB801FF-6864-460B-B8B4-2CEB150BFE67}" srcOrd="4" destOrd="0" presId="urn:microsoft.com/office/officeart/2005/8/layout/list1"/>
    <dgm:cxn modelId="{3B8C959D-596F-474E-8DC4-21FBC3A532BA}" type="presParOf" srcId="{1AB801FF-6864-460B-B8B4-2CEB150BFE67}" destId="{2763EACB-04DE-4ABE-A285-C18FF17646DB}" srcOrd="0" destOrd="0" presId="urn:microsoft.com/office/officeart/2005/8/layout/list1"/>
    <dgm:cxn modelId="{34ED233C-8775-4288-B8DC-E31EE6B0775D}" type="presParOf" srcId="{1AB801FF-6864-460B-B8B4-2CEB150BFE67}" destId="{D121D15A-F281-4D60-8781-8285C57EEB9B}" srcOrd="1" destOrd="0" presId="urn:microsoft.com/office/officeart/2005/8/layout/list1"/>
    <dgm:cxn modelId="{91844CE3-A54F-490E-90FB-F82896E94589}" type="presParOf" srcId="{9DBB1A42-141D-4B17-BFF7-C683FE9A17E6}" destId="{EDF64C09-C380-4195-940E-4F1D3B4F26E9}" srcOrd="5" destOrd="0" presId="urn:microsoft.com/office/officeart/2005/8/layout/list1"/>
    <dgm:cxn modelId="{643ED3BE-6DF5-4484-8E46-EE9DB8B4B8E7}" type="presParOf" srcId="{9DBB1A42-141D-4B17-BFF7-C683FE9A17E6}" destId="{884CC258-DF0A-41F8-AD6B-7D61BB83A2D6}" srcOrd="6" destOrd="0" presId="urn:microsoft.com/office/officeart/2005/8/layout/list1"/>
    <dgm:cxn modelId="{71261C5C-97C1-4B9F-948E-C9AD4ABCB7A0}" type="presParOf" srcId="{9DBB1A42-141D-4B17-BFF7-C683FE9A17E6}" destId="{C703014A-E122-4A8F-9D27-1D47D500C960}" srcOrd="7" destOrd="0" presId="urn:microsoft.com/office/officeart/2005/8/layout/list1"/>
    <dgm:cxn modelId="{D2099057-E183-4489-9CD0-5327007D0289}" type="presParOf" srcId="{9DBB1A42-141D-4B17-BFF7-C683FE9A17E6}" destId="{A792663A-B044-41D1-BFF2-8849C8300FCA}" srcOrd="8" destOrd="0" presId="urn:microsoft.com/office/officeart/2005/8/layout/list1"/>
    <dgm:cxn modelId="{FC6EC205-6CED-436C-B7E2-4E308D3CC3F1}" type="presParOf" srcId="{A792663A-B044-41D1-BFF2-8849C8300FCA}" destId="{2EB16631-2EBD-43FD-B09F-89C5A2551123}" srcOrd="0" destOrd="0" presId="urn:microsoft.com/office/officeart/2005/8/layout/list1"/>
    <dgm:cxn modelId="{87ACACC4-D5AC-4CBC-AE81-A816D8F28635}" type="presParOf" srcId="{A792663A-B044-41D1-BFF2-8849C8300FCA}" destId="{C11D6852-61EF-4ADC-B41F-D56D96FA631B}" srcOrd="1" destOrd="0" presId="urn:microsoft.com/office/officeart/2005/8/layout/list1"/>
    <dgm:cxn modelId="{5098AA57-6CE2-4472-8F88-C5AC573D93E7}" type="presParOf" srcId="{9DBB1A42-141D-4B17-BFF7-C683FE9A17E6}" destId="{4E4995EB-EF81-48C3-865F-0FE9D6BD9803}" srcOrd="9" destOrd="0" presId="urn:microsoft.com/office/officeart/2005/8/layout/list1"/>
    <dgm:cxn modelId="{1A876A0B-944B-4A14-859B-59A4D478E07F}" type="presParOf" srcId="{9DBB1A42-141D-4B17-BFF7-C683FE9A17E6}" destId="{D2263B2E-2368-4BDF-813F-68699A2A9984}" srcOrd="10" destOrd="0" presId="urn:microsoft.com/office/officeart/2005/8/layout/list1"/>
    <dgm:cxn modelId="{44034E5F-86C7-45B4-AEA9-7006A2EB0188}" type="presParOf" srcId="{9DBB1A42-141D-4B17-BFF7-C683FE9A17E6}" destId="{BC15FCA1-5EBA-48F0-8C39-54B1CBFBA2E3}" srcOrd="11" destOrd="0" presId="urn:microsoft.com/office/officeart/2005/8/layout/list1"/>
    <dgm:cxn modelId="{43042B54-6A2B-4DA5-846D-429DECEA9074}" type="presParOf" srcId="{9DBB1A42-141D-4B17-BFF7-C683FE9A17E6}" destId="{BE7115F0-CEEF-46AF-A60B-D821EEE48E9C}" srcOrd="12" destOrd="0" presId="urn:microsoft.com/office/officeart/2005/8/layout/list1"/>
    <dgm:cxn modelId="{383E0137-3755-4F29-BC63-551937ADEF54}" type="presParOf" srcId="{BE7115F0-CEEF-46AF-A60B-D821EEE48E9C}" destId="{1F2F2201-CE0E-43EC-B5B0-F51DC2FEE5A9}" srcOrd="0" destOrd="0" presId="urn:microsoft.com/office/officeart/2005/8/layout/list1"/>
    <dgm:cxn modelId="{F1C7B25A-28D6-4DE0-9B20-AF14064DBBFB}" type="presParOf" srcId="{BE7115F0-CEEF-46AF-A60B-D821EEE48E9C}" destId="{6FCC79CB-8610-40BC-90AD-09B40F749B1C}" srcOrd="1" destOrd="0" presId="urn:microsoft.com/office/officeart/2005/8/layout/list1"/>
    <dgm:cxn modelId="{9822904E-2A67-409C-9AC6-1B9186BD47E4}" type="presParOf" srcId="{9DBB1A42-141D-4B17-BFF7-C683FE9A17E6}" destId="{6F479461-CAFA-46DF-976D-430273D1EEC7}" srcOrd="13" destOrd="0" presId="urn:microsoft.com/office/officeart/2005/8/layout/list1"/>
    <dgm:cxn modelId="{0283754D-7178-4904-9CE1-17427C0BB64C}" type="presParOf" srcId="{9DBB1A42-141D-4B17-BFF7-C683FE9A17E6}" destId="{F955CD76-4580-4C2B-8629-3C6015E1E22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A161D-66A9-4319-8D05-33B86E481464}">
      <dsp:nvSpPr>
        <dsp:cNvPr id="0" name=""/>
        <dsp:cNvSpPr/>
      </dsp:nvSpPr>
      <dsp:spPr>
        <a:xfrm>
          <a:off x="2519064" y="1997541"/>
          <a:ext cx="1424814" cy="14248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/>
            <a:t>Municipio en Riesgo</a:t>
          </a:r>
        </a:p>
      </dsp:txBody>
      <dsp:txXfrm>
        <a:off x="2727723" y="2206200"/>
        <a:ext cx="1007496" cy="1007496"/>
      </dsp:txXfrm>
    </dsp:sp>
    <dsp:sp modelId="{1A815E51-A8BA-4FF5-AF8D-24AA47A36300}">
      <dsp:nvSpPr>
        <dsp:cNvPr id="0" name=""/>
        <dsp:cNvSpPr/>
      </dsp:nvSpPr>
      <dsp:spPr>
        <a:xfrm rot="16200000">
          <a:off x="3080502" y="1479021"/>
          <a:ext cx="301938" cy="484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500" b="0" kern="1200"/>
        </a:p>
      </dsp:txBody>
      <dsp:txXfrm>
        <a:off x="3125793" y="1621199"/>
        <a:ext cx="211357" cy="290662"/>
      </dsp:txXfrm>
    </dsp:sp>
    <dsp:sp modelId="{15B21BC7-1875-4001-8181-366AF8B64722}">
      <dsp:nvSpPr>
        <dsp:cNvPr id="0" name=""/>
        <dsp:cNvSpPr/>
      </dsp:nvSpPr>
      <dsp:spPr>
        <a:xfrm>
          <a:off x="2519064" y="3033"/>
          <a:ext cx="1424814" cy="14248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/>
            <a:t>Violencia</a:t>
          </a:r>
        </a:p>
      </dsp:txBody>
      <dsp:txXfrm>
        <a:off x="2727723" y="211692"/>
        <a:ext cx="1007496" cy="1007496"/>
      </dsp:txXfrm>
    </dsp:sp>
    <dsp:sp modelId="{AA470E0B-685E-49A9-B01E-06630824B821}">
      <dsp:nvSpPr>
        <dsp:cNvPr id="0" name=""/>
        <dsp:cNvSpPr/>
      </dsp:nvSpPr>
      <dsp:spPr>
        <a:xfrm rot="1800000">
          <a:off x="3936749" y="2962084"/>
          <a:ext cx="301938" cy="484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500" b="0" kern="1200"/>
        </a:p>
      </dsp:txBody>
      <dsp:txXfrm>
        <a:off x="3942817" y="3036326"/>
        <a:ext cx="211357" cy="290662"/>
      </dsp:txXfrm>
    </dsp:sp>
    <dsp:sp modelId="{514BF798-0B45-4797-8E0D-E1B387F81C57}">
      <dsp:nvSpPr>
        <dsp:cNvPr id="0" name=""/>
        <dsp:cNvSpPr/>
      </dsp:nvSpPr>
      <dsp:spPr>
        <a:xfrm>
          <a:off x="4246360" y="2994795"/>
          <a:ext cx="1424814" cy="142481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/>
            <a:t>Electoral</a:t>
          </a:r>
        </a:p>
      </dsp:txBody>
      <dsp:txXfrm>
        <a:off x="4455019" y="3203454"/>
        <a:ext cx="1007496" cy="1007496"/>
      </dsp:txXfrm>
    </dsp:sp>
    <dsp:sp modelId="{30612345-00B0-44DE-9571-6A99BBE11D62}">
      <dsp:nvSpPr>
        <dsp:cNvPr id="0" name=""/>
        <dsp:cNvSpPr/>
      </dsp:nvSpPr>
      <dsp:spPr>
        <a:xfrm rot="9000000">
          <a:off x="2224255" y="2962084"/>
          <a:ext cx="301938" cy="4844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500" b="0" kern="1200"/>
        </a:p>
      </dsp:txBody>
      <dsp:txXfrm rot="10800000">
        <a:off x="2308768" y="3036326"/>
        <a:ext cx="211357" cy="290662"/>
      </dsp:txXfrm>
    </dsp:sp>
    <dsp:sp modelId="{8FAB52EE-40D0-499F-86C7-B5ACE0291FA8}">
      <dsp:nvSpPr>
        <dsp:cNvPr id="0" name=""/>
        <dsp:cNvSpPr/>
      </dsp:nvSpPr>
      <dsp:spPr>
        <a:xfrm>
          <a:off x="791769" y="2994795"/>
          <a:ext cx="1424814" cy="142481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0" kern="1200" dirty="0"/>
            <a:t>Contexto</a:t>
          </a:r>
        </a:p>
      </dsp:txBody>
      <dsp:txXfrm>
        <a:off x="1000428" y="3203454"/>
        <a:ext cx="1007496" cy="1007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8CCDF-87D8-4594-A98E-DE4A113E43BE}">
      <dsp:nvSpPr>
        <dsp:cNvPr id="0" name=""/>
        <dsp:cNvSpPr/>
      </dsp:nvSpPr>
      <dsp:spPr>
        <a:xfrm>
          <a:off x="4129133" y="4083152"/>
          <a:ext cx="208069" cy="594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034" y="0"/>
              </a:lnTo>
              <a:lnTo>
                <a:pt x="104034" y="594710"/>
              </a:lnTo>
              <a:lnTo>
                <a:pt x="208069" y="59471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4217416" y="4364756"/>
        <a:ext cx="31502" cy="31502"/>
      </dsp:txXfrm>
    </dsp:sp>
    <dsp:sp modelId="{1C56B005-F3F4-46A8-85B0-EC01E7C83A88}">
      <dsp:nvSpPr>
        <dsp:cNvPr id="0" name=""/>
        <dsp:cNvSpPr/>
      </dsp:nvSpPr>
      <dsp:spPr>
        <a:xfrm>
          <a:off x="4129133" y="4083152"/>
          <a:ext cx="208069" cy="1982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034" y="0"/>
              </a:lnTo>
              <a:lnTo>
                <a:pt x="104034" y="198236"/>
              </a:lnTo>
              <a:lnTo>
                <a:pt x="208069" y="19823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4225983" y="4175086"/>
        <a:ext cx="14369" cy="14369"/>
      </dsp:txXfrm>
    </dsp:sp>
    <dsp:sp modelId="{A75EB760-D00D-4BF8-82DA-35EFCB2B6706}">
      <dsp:nvSpPr>
        <dsp:cNvPr id="0" name=""/>
        <dsp:cNvSpPr/>
      </dsp:nvSpPr>
      <dsp:spPr>
        <a:xfrm>
          <a:off x="4129133" y="3884915"/>
          <a:ext cx="208069" cy="198236"/>
        </a:xfrm>
        <a:custGeom>
          <a:avLst/>
          <a:gdLst/>
          <a:ahLst/>
          <a:cxnLst/>
          <a:rect l="0" t="0" r="0" b="0"/>
          <a:pathLst>
            <a:path>
              <a:moveTo>
                <a:pt x="0" y="198236"/>
              </a:moveTo>
              <a:lnTo>
                <a:pt x="104034" y="198236"/>
              </a:lnTo>
              <a:lnTo>
                <a:pt x="104034" y="0"/>
              </a:lnTo>
              <a:lnTo>
                <a:pt x="20806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4225983" y="3976849"/>
        <a:ext cx="14369" cy="14369"/>
      </dsp:txXfrm>
    </dsp:sp>
    <dsp:sp modelId="{D2AE1E91-79DE-4FD6-A50F-0DE4A2CB6653}">
      <dsp:nvSpPr>
        <dsp:cNvPr id="0" name=""/>
        <dsp:cNvSpPr/>
      </dsp:nvSpPr>
      <dsp:spPr>
        <a:xfrm>
          <a:off x="4129133" y="3488442"/>
          <a:ext cx="208069" cy="594710"/>
        </a:xfrm>
        <a:custGeom>
          <a:avLst/>
          <a:gdLst/>
          <a:ahLst/>
          <a:cxnLst/>
          <a:rect l="0" t="0" r="0" b="0"/>
          <a:pathLst>
            <a:path>
              <a:moveTo>
                <a:pt x="0" y="594710"/>
              </a:moveTo>
              <a:lnTo>
                <a:pt x="104034" y="594710"/>
              </a:lnTo>
              <a:lnTo>
                <a:pt x="104034" y="0"/>
              </a:lnTo>
              <a:lnTo>
                <a:pt x="20806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4217416" y="3770045"/>
        <a:ext cx="31502" cy="31502"/>
      </dsp:txXfrm>
    </dsp:sp>
    <dsp:sp modelId="{59A8C4B2-6A05-4A0A-B002-46E36DB3ED6A}">
      <dsp:nvSpPr>
        <dsp:cNvPr id="0" name=""/>
        <dsp:cNvSpPr/>
      </dsp:nvSpPr>
      <dsp:spPr>
        <a:xfrm>
          <a:off x="2880717" y="2359622"/>
          <a:ext cx="208069" cy="1723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034" y="0"/>
              </a:lnTo>
              <a:lnTo>
                <a:pt x="104034" y="1723529"/>
              </a:lnTo>
              <a:lnTo>
                <a:pt x="208069" y="172352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600" kern="1200"/>
        </a:p>
      </dsp:txBody>
      <dsp:txXfrm>
        <a:off x="2941350" y="3177986"/>
        <a:ext cx="86802" cy="86802"/>
      </dsp:txXfrm>
    </dsp:sp>
    <dsp:sp modelId="{34CFC563-B556-414A-BBF0-C91A09B4009A}">
      <dsp:nvSpPr>
        <dsp:cNvPr id="0" name=""/>
        <dsp:cNvSpPr/>
      </dsp:nvSpPr>
      <dsp:spPr>
        <a:xfrm>
          <a:off x="4129133" y="2299020"/>
          <a:ext cx="208069" cy="7929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034" y="0"/>
              </a:lnTo>
              <a:lnTo>
                <a:pt x="104034" y="792947"/>
              </a:lnTo>
              <a:lnTo>
                <a:pt x="208069" y="79294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212673" y="2674999"/>
        <a:ext cx="40989" cy="40989"/>
      </dsp:txXfrm>
    </dsp:sp>
    <dsp:sp modelId="{78A8A9E5-48B5-42FC-868E-A2CC274F6AE1}">
      <dsp:nvSpPr>
        <dsp:cNvPr id="0" name=""/>
        <dsp:cNvSpPr/>
      </dsp:nvSpPr>
      <dsp:spPr>
        <a:xfrm>
          <a:off x="4129133" y="2299020"/>
          <a:ext cx="208069" cy="3964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034" y="0"/>
              </a:lnTo>
              <a:lnTo>
                <a:pt x="104034" y="396473"/>
              </a:lnTo>
              <a:lnTo>
                <a:pt x="208069" y="39647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4221974" y="2486063"/>
        <a:ext cx="22387" cy="22387"/>
      </dsp:txXfrm>
    </dsp:sp>
    <dsp:sp modelId="{B6320D8D-C02C-4820-B380-9994A72B6B7E}">
      <dsp:nvSpPr>
        <dsp:cNvPr id="0" name=""/>
        <dsp:cNvSpPr/>
      </dsp:nvSpPr>
      <dsp:spPr>
        <a:xfrm>
          <a:off x="4129133" y="2253300"/>
          <a:ext cx="2080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8069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4227966" y="2293819"/>
        <a:ext cx="10403" cy="10403"/>
      </dsp:txXfrm>
    </dsp:sp>
    <dsp:sp modelId="{AFEF65EA-68D7-4DD4-A818-0DD5FD1C6BE3}">
      <dsp:nvSpPr>
        <dsp:cNvPr id="0" name=""/>
        <dsp:cNvSpPr/>
      </dsp:nvSpPr>
      <dsp:spPr>
        <a:xfrm>
          <a:off x="4129133" y="1902547"/>
          <a:ext cx="208069" cy="396473"/>
        </a:xfrm>
        <a:custGeom>
          <a:avLst/>
          <a:gdLst/>
          <a:ahLst/>
          <a:cxnLst/>
          <a:rect l="0" t="0" r="0" b="0"/>
          <a:pathLst>
            <a:path>
              <a:moveTo>
                <a:pt x="0" y="396473"/>
              </a:moveTo>
              <a:lnTo>
                <a:pt x="104034" y="396473"/>
              </a:lnTo>
              <a:lnTo>
                <a:pt x="104034" y="0"/>
              </a:lnTo>
              <a:lnTo>
                <a:pt x="20806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4221974" y="2089590"/>
        <a:ext cx="22387" cy="22387"/>
      </dsp:txXfrm>
    </dsp:sp>
    <dsp:sp modelId="{9E2F76ED-1914-4E23-9E6A-9ABC5F3A14F6}">
      <dsp:nvSpPr>
        <dsp:cNvPr id="0" name=""/>
        <dsp:cNvSpPr/>
      </dsp:nvSpPr>
      <dsp:spPr>
        <a:xfrm>
          <a:off x="4129133" y="1506073"/>
          <a:ext cx="208069" cy="792947"/>
        </a:xfrm>
        <a:custGeom>
          <a:avLst/>
          <a:gdLst/>
          <a:ahLst/>
          <a:cxnLst/>
          <a:rect l="0" t="0" r="0" b="0"/>
          <a:pathLst>
            <a:path>
              <a:moveTo>
                <a:pt x="0" y="792947"/>
              </a:moveTo>
              <a:lnTo>
                <a:pt x="104034" y="792947"/>
              </a:lnTo>
              <a:lnTo>
                <a:pt x="104034" y="0"/>
              </a:lnTo>
              <a:lnTo>
                <a:pt x="20806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4212673" y="1882052"/>
        <a:ext cx="40989" cy="40989"/>
      </dsp:txXfrm>
    </dsp:sp>
    <dsp:sp modelId="{460B3FDF-AE9C-4E54-A5D7-5B04967BF158}">
      <dsp:nvSpPr>
        <dsp:cNvPr id="0" name=""/>
        <dsp:cNvSpPr/>
      </dsp:nvSpPr>
      <dsp:spPr>
        <a:xfrm>
          <a:off x="2880717" y="2253300"/>
          <a:ext cx="2080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06321"/>
              </a:moveTo>
              <a:lnTo>
                <a:pt x="104034" y="106321"/>
              </a:lnTo>
              <a:lnTo>
                <a:pt x="104034" y="45720"/>
              </a:lnTo>
              <a:lnTo>
                <a:pt x="208069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2979334" y="2293603"/>
        <a:ext cx="10835" cy="10835"/>
      </dsp:txXfrm>
    </dsp:sp>
    <dsp:sp modelId="{49442EC9-0EA2-43D1-9C32-F08F14965E4F}">
      <dsp:nvSpPr>
        <dsp:cNvPr id="0" name=""/>
        <dsp:cNvSpPr/>
      </dsp:nvSpPr>
      <dsp:spPr>
        <a:xfrm>
          <a:off x="4129133" y="636092"/>
          <a:ext cx="208069" cy="4735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034" y="0"/>
              </a:lnTo>
              <a:lnTo>
                <a:pt x="104034" y="473506"/>
              </a:lnTo>
              <a:lnTo>
                <a:pt x="208069" y="47350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4220238" y="859916"/>
        <a:ext cx="25860" cy="25860"/>
      </dsp:txXfrm>
    </dsp:sp>
    <dsp:sp modelId="{56AF2160-BF6E-47DE-91CD-0F88A2A83988}">
      <dsp:nvSpPr>
        <dsp:cNvPr id="0" name=""/>
        <dsp:cNvSpPr/>
      </dsp:nvSpPr>
      <dsp:spPr>
        <a:xfrm>
          <a:off x="4129133" y="590372"/>
          <a:ext cx="2080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08069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4227966" y="630891"/>
        <a:ext cx="10403" cy="10403"/>
      </dsp:txXfrm>
    </dsp:sp>
    <dsp:sp modelId="{FD88DC44-727B-466A-BD49-B0E3B5546464}">
      <dsp:nvSpPr>
        <dsp:cNvPr id="0" name=""/>
        <dsp:cNvSpPr/>
      </dsp:nvSpPr>
      <dsp:spPr>
        <a:xfrm>
          <a:off x="4129133" y="162585"/>
          <a:ext cx="208069" cy="473506"/>
        </a:xfrm>
        <a:custGeom>
          <a:avLst/>
          <a:gdLst/>
          <a:ahLst/>
          <a:cxnLst/>
          <a:rect l="0" t="0" r="0" b="0"/>
          <a:pathLst>
            <a:path>
              <a:moveTo>
                <a:pt x="0" y="473506"/>
              </a:moveTo>
              <a:lnTo>
                <a:pt x="104034" y="473506"/>
              </a:lnTo>
              <a:lnTo>
                <a:pt x="104034" y="0"/>
              </a:lnTo>
              <a:lnTo>
                <a:pt x="20806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4220238" y="386409"/>
        <a:ext cx="25860" cy="25860"/>
      </dsp:txXfrm>
    </dsp:sp>
    <dsp:sp modelId="{B0C362FB-4033-41B8-B1D7-E0423E05212C}">
      <dsp:nvSpPr>
        <dsp:cNvPr id="0" name=""/>
        <dsp:cNvSpPr/>
      </dsp:nvSpPr>
      <dsp:spPr>
        <a:xfrm>
          <a:off x="2880717" y="636092"/>
          <a:ext cx="208069" cy="1723529"/>
        </a:xfrm>
        <a:custGeom>
          <a:avLst/>
          <a:gdLst/>
          <a:ahLst/>
          <a:cxnLst/>
          <a:rect l="0" t="0" r="0" b="0"/>
          <a:pathLst>
            <a:path>
              <a:moveTo>
                <a:pt x="0" y="1723529"/>
              </a:moveTo>
              <a:lnTo>
                <a:pt x="104034" y="1723529"/>
              </a:lnTo>
              <a:lnTo>
                <a:pt x="104034" y="0"/>
              </a:lnTo>
              <a:lnTo>
                <a:pt x="208069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600" kern="1200"/>
        </a:p>
      </dsp:txBody>
      <dsp:txXfrm>
        <a:off x="2941350" y="1454456"/>
        <a:ext cx="86802" cy="86802"/>
      </dsp:txXfrm>
    </dsp:sp>
    <dsp:sp modelId="{8A378C4B-BCB4-4A87-B3E9-710980114796}">
      <dsp:nvSpPr>
        <dsp:cNvPr id="0" name=""/>
        <dsp:cNvSpPr/>
      </dsp:nvSpPr>
      <dsp:spPr>
        <a:xfrm rot="16200000">
          <a:off x="1887446" y="2201033"/>
          <a:ext cx="1669363" cy="31717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wordArtVert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/>
            <a:t>IRE</a:t>
          </a:r>
        </a:p>
      </dsp:txBody>
      <dsp:txXfrm>
        <a:off x="1887446" y="2201033"/>
        <a:ext cx="1669363" cy="317178"/>
      </dsp:txXfrm>
    </dsp:sp>
    <dsp:sp modelId="{AA90F57F-3B55-4A99-A871-936F77690926}">
      <dsp:nvSpPr>
        <dsp:cNvPr id="0" name=""/>
        <dsp:cNvSpPr/>
      </dsp:nvSpPr>
      <dsp:spPr>
        <a:xfrm>
          <a:off x="3088786" y="477503"/>
          <a:ext cx="1040347" cy="317178"/>
        </a:xfrm>
        <a:prstGeom prst="rect">
          <a:avLst/>
        </a:prstGeom>
        <a:solidFill>
          <a:schemeClr val="bg2">
            <a:lumMod val="5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/>
            <a:t>Electoral</a:t>
          </a:r>
        </a:p>
      </dsp:txBody>
      <dsp:txXfrm>
        <a:off x="3088786" y="477503"/>
        <a:ext cx="1040347" cy="317178"/>
      </dsp:txXfrm>
    </dsp:sp>
    <dsp:sp modelId="{2EBDB920-E8E6-4212-A1A5-B239F157ADCB}">
      <dsp:nvSpPr>
        <dsp:cNvPr id="0" name=""/>
        <dsp:cNvSpPr/>
      </dsp:nvSpPr>
      <dsp:spPr>
        <a:xfrm>
          <a:off x="4337203" y="3996"/>
          <a:ext cx="3508424" cy="31717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Trashumancia </a:t>
          </a:r>
        </a:p>
      </dsp:txBody>
      <dsp:txXfrm>
        <a:off x="4337203" y="3996"/>
        <a:ext cx="3508424" cy="317178"/>
      </dsp:txXfrm>
    </dsp:sp>
    <dsp:sp modelId="{0FC76848-F3F9-4E6D-BAF7-0791A7557362}">
      <dsp:nvSpPr>
        <dsp:cNvPr id="0" name=""/>
        <dsp:cNvSpPr/>
      </dsp:nvSpPr>
      <dsp:spPr>
        <a:xfrm>
          <a:off x="4337203" y="400470"/>
          <a:ext cx="3508424" cy="471245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400" kern="1200" dirty="0"/>
            <a:t>Candidatos Investigados - Quejas electorales URIEL - Competencia Electoral</a:t>
          </a:r>
        </a:p>
      </dsp:txBody>
      <dsp:txXfrm>
        <a:off x="4337203" y="400470"/>
        <a:ext cx="3508424" cy="471245"/>
      </dsp:txXfrm>
    </dsp:sp>
    <dsp:sp modelId="{2D62E50E-AA3E-4971-8E5F-9B46ADCE3A4B}">
      <dsp:nvSpPr>
        <dsp:cNvPr id="0" name=""/>
        <dsp:cNvSpPr/>
      </dsp:nvSpPr>
      <dsp:spPr>
        <a:xfrm>
          <a:off x="4337203" y="951010"/>
          <a:ext cx="3508424" cy="31717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Abstención – Nulos</a:t>
          </a:r>
        </a:p>
      </dsp:txBody>
      <dsp:txXfrm>
        <a:off x="4337203" y="951010"/>
        <a:ext cx="3508424" cy="317178"/>
      </dsp:txXfrm>
    </dsp:sp>
    <dsp:sp modelId="{156C70D1-5B1E-49C0-B8FD-0F57CD5BC844}">
      <dsp:nvSpPr>
        <dsp:cNvPr id="0" name=""/>
        <dsp:cNvSpPr/>
      </dsp:nvSpPr>
      <dsp:spPr>
        <a:xfrm>
          <a:off x="3088786" y="2140431"/>
          <a:ext cx="1040347" cy="317178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/>
            <a:t>Violencia</a:t>
          </a:r>
        </a:p>
      </dsp:txBody>
      <dsp:txXfrm>
        <a:off x="3088786" y="2140431"/>
        <a:ext cx="1040347" cy="317178"/>
      </dsp:txXfrm>
    </dsp:sp>
    <dsp:sp modelId="{7DA49B52-95FE-44B6-8BF4-87308EABE26F}">
      <dsp:nvSpPr>
        <dsp:cNvPr id="0" name=""/>
        <dsp:cNvSpPr/>
      </dsp:nvSpPr>
      <dsp:spPr>
        <a:xfrm>
          <a:off x="4337203" y="1347483"/>
          <a:ext cx="3508424" cy="317178"/>
        </a:xfrm>
        <a:prstGeom prst="rect">
          <a:avLst/>
        </a:prstGeom>
        <a:solidFill>
          <a:srgbClr val="FB7B1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Amenaza INTEGRA</a:t>
          </a:r>
        </a:p>
      </dsp:txBody>
      <dsp:txXfrm>
        <a:off x="4337203" y="1347483"/>
        <a:ext cx="3508424" cy="317178"/>
      </dsp:txXfrm>
    </dsp:sp>
    <dsp:sp modelId="{5996D4E9-BF87-451E-BB7D-571FFFB5FB6D}">
      <dsp:nvSpPr>
        <dsp:cNvPr id="0" name=""/>
        <dsp:cNvSpPr/>
      </dsp:nvSpPr>
      <dsp:spPr>
        <a:xfrm>
          <a:off x="4337203" y="1743957"/>
          <a:ext cx="3508424" cy="317178"/>
        </a:xfrm>
        <a:prstGeom prst="rect">
          <a:avLst/>
        </a:prstGeom>
        <a:solidFill>
          <a:srgbClr val="FB7B1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Índice de concentración de Víctimas</a:t>
          </a:r>
        </a:p>
      </dsp:txBody>
      <dsp:txXfrm>
        <a:off x="4337203" y="1743957"/>
        <a:ext cx="3508424" cy="317178"/>
      </dsp:txXfrm>
    </dsp:sp>
    <dsp:sp modelId="{5CD5A669-1184-4ED5-86D7-0BD6409EF9C9}">
      <dsp:nvSpPr>
        <dsp:cNvPr id="0" name=""/>
        <dsp:cNvSpPr/>
      </dsp:nvSpPr>
      <dsp:spPr>
        <a:xfrm>
          <a:off x="4337203" y="2140431"/>
          <a:ext cx="3508424" cy="317178"/>
        </a:xfrm>
        <a:prstGeom prst="rect">
          <a:avLst/>
        </a:prstGeom>
        <a:solidFill>
          <a:srgbClr val="FB7B1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Incidencia del Conflicto Armado</a:t>
          </a:r>
        </a:p>
      </dsp:txBody>
      <dsp:txXfrm>
        <a:off x="4337203" y="2140431"/>
        <a:ext cx="3508424" cy="317178"/>
      </dsp:txXfrm>
    </dsp:sp>
    <dsp:sp modelId="{2DAA3748-2D03-44F2-BDFD-0A3B059B00F5}">
      <dsp:nvSpPr>
        <dsp:cNvPr id="0" name=""/>
        <dsp:cNvSpPr/>
      </dsp:nvSpPr>
      <dsp:spPr>
        <a:xfrm>
          <a:off x="4337203" y="2536905"/>
          <a:ext cx="3508424" cy="317178"/>
        </a:xfrm>
        <a:prstGeom prst="rect">
          <a:avLst/>
        </a:prstGeom>
        <a:solidFill>
          <a:srgbClr val="FB7B1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/>
            <a:t>Áreas con Cultivos Ilícitos (Coca)</a:t>
          </a:r>
          <a:endParaRPr lang="es-CO" sz="1600" kern="1200" dirty="0"/>
        </a:p>
      </dsp:txBody>
      <dsp:txXfrm>
        <a:off x="4337203" y="2536905"/>
        <a:ext cx="3508424" cy="317178"/>
      </dsp:txXfrm>
    </dsp:sp>
    <dsp:sp modelId="{402DAF52-1AC1-445F-9BB4-413747228846}">
      <dsp:nvSpPr>
        <dsp:cNvPr id="0" name=""/>
        <dsp:cNvSpPr/>
      </dsp:nvSpPr>
      <dsp:spPr>
        <a:xfrm>
          <a:off x="4337203" y="2933378"/>
          <a:ext cx="3509995" cy="317178"/>
        </a:xfrm>
        <a:prstGeom prst="rect">
          <a:avLst/>
        </a:prstGeom>
        <a:solidFill>
          <a:srgbClr val="FB7B1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Alertas </a:t>
          </a:r>
          <a:r>
            <a:rPr lang="es-CO" sz="1600" kern="1200" dirty="0" smtClean="0"/>
            <a:t>tempranas </a:t>
          </a:r>
          <a:endParaRPr lang="es-CO" sz="1600" kern="1200" dirty="0"/>
        </a:p>
      </dsp:txBody>
      <dsp:txXfrm>
        <a:off x="4337203" y="2933378"/>
        <a:ext cx="3509995" cy="317178"/>
      </dsp:txXfrm>
    </dsp:sp>
    <dsp:sp modelId="{2BC6FB95-B676-4B08-8CB2-34B572B48AE1}">
      <dsp:nvSpPr>
        <dsp:cNvPr id="0" name=""/>
        <dsp:cNvSpPr/>
      </dsp:nvSpPr>
      <dsp:spPr>
        <a:xfrm>
          <a:off x="3088786" y="3924563"/>
          <a:ext cx="1040347" cy="31717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/>
            <a:t>Contexto</a:t>
          </a:r>
        </a:p>
      </dsp:txBody>
      <dsp:txXfrm>
        <a:off x="3088786" y="3924563"/>
        <a:ext cx="1040347" cy="317178"/>
      </dsp:txXfrm>
    </dsp:sp>
    <dsp:sp modelId="{34A325F6-98C9-4B7B-8E7E-B43A5A6C8274}">
      <dsp:nvSpPr>
        <dsp:cNvPr id="0" name=""/>
        <dsp:cNvSpPr/>
      </dsp:nvSpPr>
      <dsp:spPr>
        <a:xfrm>
          <a:off x="4337203" y="3329852"/>
          <a:ext cx="3508424" cy="31717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Pobreza Multidimensional</a:t>
          </a:r>
        </a:p>
      </dsp:txBody>
      <dsp:txXfrm>
        <a:off x="4337203" y="3329852"/>
        <a:ext cx="3508424" cy="317178"/>
      </dsp:txXfrm>
    </dsp:sp>
    <dsp:sp modelId="{716F6956-B01C-4B52-8E1B-5E1714120E14}">
      <dsp:nvSpPr>
        <dsp:cNvPr id="0" name=""/>
        <dsp:cNvSpPr/>
      </dsp:nvSpPr>
      <dsp:spPr>
        <a:xfrm>
          <a:off x="4337203" y="3726326"/>
          <a:ext cx="3508424" cy="31717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Desempeño fiscal</a:t>
          </a:r>
        </a:p>
      </dsp:txBody>
      <dsp:txXfrm>
        <a:off x="4337203" y="3726326"/>
        <a:ext cx="3508424" cy="317178"/>
      </dsp:txXfrm>
    </dsp:sp>
    <dsp:sp modelId="{71FB7728-CDD4-4458-9B13-A3597243ECE6}">
      <dsp:nvSpPr>
        <dsp:cNvPr id="0" name=""/>
        <dsp:cNvSpPr/>
      </dsp:nvSpPr>
      <dsp:spPr>
        <a:xfrm>
          <a:off x="4337203" y="4122799"/>
          <a:ext cx="3508424" cy="31717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Desempeño municipal</a:t>
          </a:r>
        </a:p>
      </dsp:txBody>
      <dsp:txXfrm>
        <a:off x="4337203" y="4122799"/>
        <a:ext cx="3508424" cy="317178"/>
      </dsp:txXfrm>
    </dsp:sp>
    <dsp:sp modelId="{959D663B-2B6A-46E4-BF2B-F3970E9ED039}">
      <dsp:nvSpPr>
        <dsp:cNvPr id="0" name=""/>
        <dsp:cNvSpPr/>
      </dsp:nvSpPr>
      <dsp:spPr>
        <a:xfrm>
          <a:off x="4337203" y="4519273"/>
          <a:ext cx="3508424" cy="317178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/>
            <a:t>Quejas: PGN - SIM</a:t>
          </a:r>
        </a:p>
      </dsp:txBody>
      <dsp:txXfrm>
        <a:off x="4337203" y="4519273"/>
        <a:ext cx="3508424" cy="3171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041A71-256C-446A-B1E8-4F9CCBD44E18}">
      <dsp:nvSpPr>
        <dsp:cNvPr id="0" name=""/>
        <dsp:cNvSpPr/>
      </dsp:nvSpPr>
      <dsp:spPr>
        <a:xfrm>
          <a:off x="0" y="462241"/>
          <a:ext cx="1116574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8DCAF-C1A1-4028-BD28-03CAFCBF5D3E}">
      <dsp:nvSpPr>
        <dsp:cNvPr id="0" name=""/>
        <dsp:cNvSpPr/>
      </dsp:nvSpPr>
      <dsp:spPr>
        <a:xfrm>
          <a:off x="541385" y="34201"/>
          <a:ext cx="10618512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427" tIns="0" rIns="29542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Se conformó un Grupo de garantías de seguridad para aspirantes a cargos de elección popular</a:t>
          </a:r>
          <a:endParaRPr lang="es-ES" sz="2400" kern="1200" dirty="0"/>
        </a:p>
      </dsp:txBody>
      <dsp:txXfrm>
        <a:off x="583175" y="75991"/>
        <a:ext cx="10534932" cy="772500"/>
      </dsp:txXfrm>
    </dsp:sp>
    <dsp:sp modelId="{884CC258-DF0A-41F8-AD6B-7D61BB83A2D6}">
      <dsp:nvSpPr>
        <dsp:cNvPr id="0" name=""/>
        <dsp:cNvSpPr/>
      </dsp:nvSpPr>
      <dsp:spPr>
        <a:xfrm>
          <a:off x="0" y="1777681"/>
          <a:ext cx="1116574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1D15A-F281-4D60-8781-8285C57EEB9B}">
      <dsp:nvSpPr>
        <dsp:cNvPr id="0" name=""/>
        <dsp:cNvSpPr/>
      </dsp:nvSpPr>
      <dsp:spPr>
        <a:xfrm>
          <a:off x="541385" y="1349641"/>
          <a:ext cx="10618512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427" tIns="0" rIns="29542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El Puesto de Mando, Monitoreo y Control, operado desde Bogotá</a:t>
          </a:r>
          <a:endParaRPr lang="es-ES" sz="2400" kern="1200" dirty="0"/>
        </a:p>
      </dsp:txBody>
      <dsp:txXfrm>
        <a:off x="583175" y="1391431"/>
        <a:ext cx="10534932" cy="772500"/>
      </dsp:txXfrm>
    </dsp:sp>
    <dsp:sp modelId="{D2263B2E-2368-4BDF-813F-68699A2A9984}">
      <dsp:nvSpPr>
        <dsp:cNvPr id="0" name=""/>
        <dsp:cNvSpPr/>
      </dsp:nvSpPr>
      <dsp:spPr>
        <a:xfrm>
          <a:off x="0" y="3338225"/>
          <a:ext cx="1116574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D6852-61EF-4ADC-B41F-D56D96FA631B}">
      <dsp:nvSpPr>
        <dsp:cNvPr id="0" name=""/>
        <dsp:cNvSpPr/>
      </dsp:nvSpPr>
      <dsp:spPr>
        <a:xfrm>
          <a:off x="541385" y="2665081"/>
          <a:ext cx="10618512" cy="11011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427" tIns="0" rIns="29542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Invitación a presidencia a participar de estrategia de  </a:t>
          </a:r>
          <a:r>
            <a:rPr lang="es-CO" sz="2400" kern="1200" dirty="0" smtClean="0"/>
            <a:t>seguimiento a la situación de riesgo de líderes y lideresas sociales y políticos, personas defensoras de derechos humanos y sus organizaciones en el marco del calendario electoral</a:t>
          </a:r>
          <a:r>
            <a:rPr lang="es-ES" sz="2400" kern="1200" dirty="0" smtClean="0"/>
            <a:t> </a:t>
          </a:r>
          <a:endParaRPr lang="es-ES" sz="2400" kern="1200" dirty="0"/>
        </a:p>
      </dsp:txBody>
      <dsp:txXfrm>
        <a:off x="595140" y="2718836"/>
        <a:ext cx="10511002" cy="993674"/>
      </dsp:txXfrm>
    </dsp:sp>
    <dsp:sp modelId="{F955CD76-4580-4C2B-8629-3C6015E1E226}">
      <dsp:nvSpPr>
        <dsp:cNvPr id="0" name=""/>
        <dsp:cNvSpPr/>
      </dsp:nvSpPr>
      <dsp:spPr>
        <a:xfrm>
          <a:off x="0" y="4653665"/>
          <a:ext cx="1116574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CC79CB-8610-40BC-90AD-09B40F749B1C}">
      <dsp:nvSpPr>
        <dsp:cNvPr id="0" name=""/>
        <dsp:cNvSpPr/>
      </dsp:nvSpPr>
      <dsp:spPr>
        <a:xfrm>
          <a:off x="541385" y="4225625"/>
          <a:ext cx="10618512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427" tIns="0" rIns="29542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Estudios de seguridad  por parte de la Procuraduría a candidatos amenazados en 7 departamentos con alto riesgo electoral</a:t>
          </a:r>
          <a:endParaRPr lang="es-ES" sz="2400" kern="1200" dirty="0"/>
        </a:p>
      </dsp:txBody>
      <dsp:txXfrm>
        <a:off x="583175" y="4267415"/>
        <a:ext cx="10534932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E7D2866E-01B6-40FB-9DF2-B2EA56AAFFB1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11D62295-C31D-4FF8-8426-D07586DC7C6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/>
        </p:blipFill>
        <p:spPr>
          <a:xfrm>
            <a:off x="0" y="-2"/>
            <a:ext cx="12192000" cy="6858004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731962"/>
            <a:ext cx="7237412" cy="2209799"/>
          </a:xfrm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rgbClr val="0C344C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3216167"/>
            <a:ext cx="7237412" cy="10079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0C34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/>
          <p:cNvSpPr>
            <a:spLocks/>
          </p:cNvSpPr>
          <p:nvPr userDrawn="1"/>
        </p:nvSpPr>
        <p:spPr bwMode="auto">
          <a:xfrm flipH="1">
            <a:off x="7964488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rgbClr val="19627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/>
          <p:cNvSpPr>
            <a:spLocks/>
          </p:cNvSpPr>
          <p:nvPr userDrawn="1"/>
        </p:nvSpPr>
        <p:spPr bwMode="auto">
          <a:xfrm flipH="1">
            <a:off x="7288212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8"/>
          <p:cNvSpPr>
            <a:spLocks/>
          </p:cNvSpPr>
          <p:nvPr userDrawn="1"/>
        </p:nvSpPr>
        <p:spPr bwMode="auto">
          <a:xfrm flipH="1">
            <a:off x="11422063" y="428307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3"/>
          <p:cNvSpPr>
            <a:spLocks/>
          </p:cNvSpPr>
          <p:nvPr userDrawn="1"/>
        </p:nvSpPr>
        <p:spPr bwMode="auto">
          <a:xfrm flipV="1">
            <a:off x="0" y="4635812"/>
            <a:ext cx="2225154" cy="2222187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solidFill>
            <a:srgbClr val="0C34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/>
          <p:cNvSpPr>
            <a:spLocks/>
          </p:cNvSpPr>
          <p:nvPr userDrawn="1"/>
        </p:nvSpPr>
        <p:spPr bwMode="auto">
          <a:xfrm flipV="1">
            <a:off x="0" y="3327632"/>
            <a:ext cx="2633593" cy="2624693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"/>
          <p:cNvSpPr>
            <a:spLocks/>
          </p:cNvSpPr>
          <p:nvPr userDrawn="1"/>
        </p:nvSpPr>
        <p:spPr bwMode="auto">
          <a:xfrm flipV="1">
            <a:off x="498989" y="5249955"/>
            <a:ext cx="2050022" cy="160804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7"/>
          <p:cNvSpPr>
            <a:spLocks/>
          </p:cNvSpPr>
          <p:nvPr userDrawn="1"/>
        </p:nvSpPr>
        <p:spPr bwMode="auto">
          <a:xfrm flipV="1">
            <a:off x="1354395" y="5046650"/>
            <a:ext cx="1813245" cy="1811350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80560" y="6134163"/>
            <a:ext cx="2743200" cy="365125"/>
          </a:xfrm>
        </p:spPr>
        <p:txBody>
          <a:bodyPr/>
          <a:lstStyle/>
          <a:p>
            <a:fld id="{69D18269-CD32-429B-80E4-27A96AE6C0E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4951" y="6134163"/>
            <a:ext cx="312851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4660" y="6134163"/>
            <a:ext cx="2139140" cy="365125"/>
          </a:xfrm>
        </p:spPr>
        <p:txBody>
          <a:bodyPr/>
          <a:lstStyle/>
          <a:p>
            <a:fld id="{1F0D9605-A831-4471-A4C4-EBFA8615ADCD}" type="slidenum">
              <a:rPr lang="en-US" smtClean="0"/>
              <a:t>‹Nº›</a:t>
            </a:fld>
            <a:endParaRPr lang="en-US"/>
          </a:p>
        </p:txBody>
      </p:sp>
      <p:grpSp>
        <p:nvGrpSpPr>
          <p:cNvPr id="3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3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838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25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0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2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1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2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9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38874"/>
            <a:ext cx="12192000" cy="619125"/>
          </a:xfrm>
          <a:prstGeom prst="rect">
            <a:avLst/>
          </a:pr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‹Nº›</a:t>
            </a:fld>
            <a:endParaRPr lang="en-US"/>
          </a:p>
        </p:txBody>
      </p:sp>
      <p:grpSp>
        <p:nvGrpSpPr>
          <p:cNvPr id="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64488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288212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0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6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18269-CD32-429B-80E4-27A96AE6C0EC}" type="datetimeFigureOut">
              <a:rPr lang="en-US" smtClean="0"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D9605-A831-4471-A4C4-EBFA8615ADC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8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6749" y="2147578"/>
            <a:ext cx="9035551" cy="207896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b="1" dirty="0"/>
              <a:t>INDICADOR DE RIESGO ELECTORAL (IRE)</a:t>
            </a:r>
            <a:br>
              <a:rPr lang="es-ES" sz="4000" b="1" dirty="0"/>
            </a:br>
            <a:r>
              <a:rPr lang="es-ES" sz="4000" b="1" dirty="0"/>
              <a:t>PROCURADURÍA GENERAL DE LA NACIÓN</a:t>
            </a:r>
            <a:br>
              <a:rPr lang="es-ES" sz="4000" b="1" dirty="0"/>
            </a:br>
            <a:r>
              <a:rPr lang="es-ES" sz="4000" b="1" dirty="0">
                <a:solidFill>
                  <a:srgbClr val="C00000"/>
                </a:solidFill>
              </a:rPr>
              <a:t/>
            </a:r>
            <a:br>
              <a:rPr lang="es-ES" sz="4000" b="1" dirty="0">
                <a:solidFill>
                  <a:srgbClr val="C00000"/>
                </a:solidFill>
              </a:rPr>
            </a:br>
            <a:r>
              <a:rPr lang="es-ES" sz="2700" dirty="0">
                <a:solidFill>
                  <a:srgbClr val="C00000"/>
                </a:solidFill>
              </a:rPr>
              <a:t>Elecciones regionales de octubre de 2019</a:t>
            </a:r>
            <a:r>
              <a:rPr lang="es-ES" sz="2700" b="1" dirty="0">
                <a:solidFill>
                  <a:srgbClr val="C00000"/>
                </a:solidFill>
              </a:rPr>
              <a:t/>
            </a:r>
            <a:br>
              <a:rPr lang="es-ES" sz="2700" b="1" dirty="0">
                <a:solidFill>
                  <a:srgbClr val="C00000"/>
                </a:solidFill>
              </a:rPr>
            </a:br>
            <a:r>
              <a:rPr lang="es-CO" sz="1000" dirty="0">
                <a:solidFill>
                  <a:srgbClr val="C00000"/>
                </a:solidFill>
              </a:rPr>
              <a:t/>
            </a:r>
            <a:br>
              <a:rPr lang="es-CO" sz="1000" dirty="0">
                <a:solidFill>
                  <a:srgbClr val="C00000"/>
                </a:solidFill>
              </a:rPr>
            </a:b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" name="Text Box 118"/>
          <p:cNvSpPr txBox="1">
            <a:spLocks noChangeArrowheads="1"/>
          </p:cNvSpPr>
          <p:nvPr/>
        </p:nvSpPr>
        <p:spPr bwMode="auto">
          <a:xfrm>
            <a:off x="-119660" y="6509360"/>
            <a:ext cx="2125660" cy="43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 algn="ctr">
              <a:lnSpc>
                <a:spcPts val="900"/>
              </a:lnSpc>
              <a:spcAft>
                <a:spcPts val="0"/>
              </a:spcAft>
            </a:pPr>
            <a:r>
              <a:rPr lang="es-CO" sz="1100" b="1" kern="1400" spc="4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PROCURADURÍA </a:t>
            </a:r>
          </a:p>
          <a:p>
            <a:pPr algn="ctr">
              <a:lnSpc>
                <a:spcPts val="900"/>
              </a:lnSpc>
              <a:spcAft>
                <a:spcPts val="0"/>
              </a:spcAft>
            </a:pPr>
            <a:r>
              <a:rPr lang="es-CO" sz="1100" b="1" kern="1400" spc="4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GENERAL DE LA NACIÓN</a:t>
            </a:r>
            <a:endParaRPr lang="es-CO" sz="1200" kern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4" y="5448115"/>
            <a:ext cx="1276350" cy="110490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3403124" y="5819775"/>
            <a:ext cx="7836375" cy="972887"/>
            <a:chOff x="3384075" y="6349361"/>
            <a:chExt cx="7744102" cy="791846"/>
          </a:xfrm>
        </p:grpSpPr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10332522" y="6349361"/>
              <a:ext cx="795655" cy="791846"/>
              <a:chOff x="1048732" y="1123538"/>
              <a:chExt cx="6631" cy="6599"/>
            </a:xfrm>
          </p:grpSpPr>
          <p:sp>
            <p:nvSpPr>
              <p:cNvPr id="23" name="Freeform 9"/>
              <p:cNvSpPr>
                <a:spLocks/>
              </p:cNvSpPr>
              <p:nvPr/>
            </p:nvSpPr>
            <p:spPr bwMode="auto">
              <a:xfrm>
                <a:off x="1051187" y="1123538"/>
                <a:ext cx="4176" cy="3252"/>
              </a:xfrm>
              <a:custGeom>
                <a:avLst/>
                <a:gdLst>
                  <a:gd name="T0" fmla="*/ 24 w 131"/>
                  <a:gd name="T1" fmla="*/ 102 h 102"/>
                  <a:gd name="T2" fmla="*/ 31 w 131"/>
                  <a:gd name="T3" fmla="*/ 101 h 102"/>
                  <a:gd name="T4" fmla="*/ 58 w 131"/>
                  <a:gd name="T5" fmla="*/ 81 h 102"/>
                  <a:gd name="T6" fmla="*/ 70 w 131"/>
                  <a:gd name="T7" fmla="*/ 64 h 102"/>
                  <a:gd name="T8" fmla="*/ 131 w 131"/>
                  <a:gd name="T9" fmla="*/ 0 h 102"/>
                  <a:gd name="T10" fmla="*/ 86 w 131"/>
                  <a:gd name="T11" fmla="*/ 0 h 102"/>
                  <a:gd name="T12" fmla="*/ 24 w 131"/>
                  <a:gd name="T13" fmla="*/ 65 h 102"/>
                  <a:gd name="T14" fmla="*/ 24 w 131"/>
                  <a:gd name="T15" fmla="*/ 65 h 102"/>
                  <a:gd name="T16" fmla="*/ 5 w 131"/>
                  <a:gd name="T17" fmla="*/ 90 h 102"/>
                  <a:gd name="T18" fmla="*/ 0 w 131"/>
                  <a:gd name="T19" fmla="*/ 94 h 102"/>
                  <a:gd name="T20" fmla="*/ 21 w 131"/>
                  <a:gd name="T21" fmla="*/ 102 h 102"/>
                  <a:gd name="T22" fmla="*/ 24 w 131"/>
                  <a:gd name="T23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1" h="102">
                    <a:moveTo>
                      <a:pt x="24" y="102"/>
                    </a:moveTo>
                    <a:cubicBezTo>
                      <a:pt x="27" y="102"/>
                      <a:pt x="29" y="102"/>
                      <a:pt x="31" y="101"/>
                    </a:cubicBezTo>
                    <a:cubicBezTo>
                      <a:pt x="41" y="99"/>
                      <a:pt x="50" y="91"/>
                      <a:pt x="58" y="81"/>
                    </a:cubicBezTo>
                    <a:cubicBezTo>
                      <a:pt x="62" y="76"/>
                      <a:pt x="66" y="70"/>
                      <a:pt x="70" y="64"/>
                    </a:cubicBezTo>
                    <a:cubicBezTo>
                      <a:pt x="88" y="35"/>
                      <a:pt x="105" y="0"/>
                      <a:pt x="131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59" y="0"/>
                      <a:pt x="43" y="36"/>
                      <a:pt x="24" y="65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18" y="74"/>
                      <a:pt x="12" y="83"/>
                      <a:pt x="5" y="90"/>
                    </a:cubicBezTo>
                    <a:cubicBezTo>
                      <a:pt x="3" y="91"/>
                      <a:pt x="2" y="93"/>
                      <a:pt x="0" y="94"/>
                    </a:cubicBezTo>
                    <a:cubicBezTo>
                      <a:pt x="7" y="99"/>
                      <a:pt x="14" y="102"/>
                      <a:pt x="21" y="102"/>
                    </a:cubicBezTo>
                    <a:lnTo>
                      <a:pt x="24" y="10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9ED6"/>
                  </a:gs>
                  <a:gs pos="100000">
                    <a:srgbClr val="374B8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2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s-CO"/>
              </a:p>
            </p:txBody>
          </p:sp>
          <p:sp>
            <p:nvSpPr>
              <p:cNvPr id="24" name="Freeform 10"/>
              <p:cNvSpPr>
                <a:spLocks/>
              </p:cNvSpPr>
              <p:nvPr/>
            </p:nvSpPr>
            <p:spPr bwMode="auto">
              <a:xfrm>
                <a:off x="1048732" y="1125164"/>
                <a:ext cx="3125" cy="1626"/>
              </a:xfrm>
              <a:custGeom>
                <a:avLst/>
                <a:gdLst>
                  <a:gd name="T0" fmla="*/ 77 w 98"/>
                  <a:gd name="T1" fmla="*/ 43 h 51"/>
                  <a:gd name="T2" fmla="*/ 60 w 98"/>
                  <a:gd name="T3" fmla="*/ 23 h 51"/>
                  <a:gd name="T4" fmla="*/ 45 w 98"/>
                  <a:gd name="T5" fmla="*/ 0 h 51"/>
                  <a:gd name="T6" fmla="*/ 0 w 98"/>
                  <a:gd name="T7" fmla="*/ 0 h 51"/>
                  <a:gd name="T8" fmla="*/ 53 w 98"/>
                  <a:gd name="T9" fmla="*/ 51 h 51"/>
                  <a:gd name="T10" fmla="*/ 98 w 98"/>
                  <a:gd name="T11" fmla="*/ 51 h 51"/>
                  <a:gd name="T12" fmla="*/ 77 w 98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51">
                    <a:moveTo>
                      <a:pt x="77" y="43"/>
                    </a:moveTo>
                    <a:cubicBezTo>
                      <a:pt x="71" y="38"/>
                      <a:pt x="65" y="31"/>
                      <a:pt x="60" y="23"/>
                    </a:cubicBezTo>
                    <a:cubicBezTo>
                      <a:pt x="55" y="16"/>
                      <a:pt x="50" y="8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" y="25"/>
                      <a:pt x="31" y="51"/>
                      <a:pt x="53" y="51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91" y="51"/>
                      <a:pt x="84" y="48"/>
                      <a:pt x="77" y="4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28D2C"/>
                  </a:gs>
                  <a:gs pos="100000">
                    <a:srgbClr val="E5322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2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s-CO"/>
              </a:p>
            </p:txBody>
          </p:sp>
          <p:sp>
            <p:nvSpPr>
              <p:cNvPr id="25" name="Freeform 11"/>
              <p:cNvSpPr>
                <a:spLocks/>
              </p:cNvSpPr>
              <p:nvPr/>
            </p:nvSpPr>
            <p:spPr bwMode="auto">
              <a:xfrm>
                <a:off x="1051187" y="1126886"/>
                <a:ext cx="4176" cy="3251"/>
              </a:xfrm>
              <a:custGeom>
                <a:avLst/>
                <a:gdLst>
                  <a:gd name="T0" fmla="*/ 24 w 131"/>
                  <a:gd name="T1" fmla="*/ 0 h 102"/>
                  <a:gd name="T2" fmla="*/ 31 w 131"/>
                  <a:gd name="T3" fmla="*/ 1 h 102"/>
                  <a:gd name="T4" fmla="*/ 58 w 131"/>
                  <a:gd name="T5" fmla="*/ 21 h 102"/>
                  <a:gd name="T6" fmla="*/ 70 w 131"/>
                  <a:gd name="T7" fmla="*/ 38 h 102"/>
                  <a:gd name="T8" fmla="*/ 131 w 131"/>
                  <a:gd name="T9" fmla="*/ 102 h 102"/>
                  <a:gd name="T10" fmla="*/ 86 w 131"/>
                  <a:gd name="T11" fmla="*/ 102 h 102"/>
                  <a:gd name="T12" fmla="*/ 24 w 131"/>
                  <a:gd name="T13" fmla="*/ 37 h 102"/>
                  <a:gd name="T14" fmla="*/ 24 w 131"/>
                  <a:gd name="T15" fmla="*/ 37 h 102"/>
                  <a:gd name="T16" fmla="*/ 5 w 131"/>
                  <a:gd name="T17" fmla="*/ 12 h 102"/>
                  <a:gd name="T18" fmla="*/ 0 w 131"/>
                  <a:gd name="T19" fmla="*/ 8 h 102"/>
                  <a:gd name="T20" fmla="*/ 21 w 131"/>
                  <a:gd name="T21" fmla="*/ 0 h 102"/>
                  <a:gd name="T22" fmla="*/ 24 w 131"/>
                  <a:gd name="T23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1" h="102">
                    <a:moveTo>
                      <a:pt x="24" y="0"/>
                    </a:moveTo>
                    <a:cubicBezTo>
                      <a:pt x="27" y="0"/>
                      <a:pt x="29" y="0"/>
                      <a:pt x="31" y="1"/>
                    </a:cubicBezTo>
                    <a:cubicBezTo>
                      <a:pt x="41" y="3"/>
                      <a:pt x="50" y="11"/>
                      <a:pt x="58" y="21"/>
                    </a:cubicBezTo>
                    <a:cubicBezTo>
                      <a:pt x="62" y="26"/>
                      <a:pt x="66" y="32"/>
                      <a:pt x="70" y="38"/>
                    </a:cubicBezTo>
                    <a:cubicBezTo>
                      <a:pt x="88" y="67"/>
                      <a:pt x="105" y="102"/>
                      <a:pt x="131" y="102"/>
                    </a:cubicBezTo>
                    <a:cubicBezTo>
                      <a:pt x="86" y="102"/>
                      <a:pt x="86" y="102"/>
                      <a:pt x="86" y="102"/>
                    </a:cubicBezTo>
                    <a:cubicBezTo>
                      <a:pt x="59" y="102"/>
                      <a:pt x="43" y="66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18" y="27"/>
                      <a:pt x="12" y="19"/>
                      <a:pt x="5" y="12"/>
                    </a:cubicBezTo>
                    <a:cubicBezTo>
                      <a:pt x="3" y="11"/>
                      <a:pt x="2" y="9"/>
                      <a:pt x="0" y="8"/>
                    </a:cubicBezTo>
                    <a:cubicBezTo>
                      <a:pt x="7" y="3"/>
                      <a:pt x="14" y="0"/>
                      <a:pt x="21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EDDDC"/>
                  </a:gs>
                  <a:gs pos="100000">
                    <a:srgbClr val="FFFFFE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2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s-CO"/>
              </a:p>
            </p:txBody>
          </p:sp>
          <p:sp>
            <p:nvSpPr>
              <p:cNvPr id="26" name="Freeform 12"/>
              <p:cNvSpPr>
                <a:spLocks/>
              </p:cNvSpPr>
              <p:nvPr/>
            </p:nvSpPr>
            <p:spPr bwMode="auto">
              <a:xfrm>
                <a:off x="1048732" y="1126886"/>
                <a:ext cx="3125" cy="1626"/>
              </a:xfrm>
              <a:custGeom>
                <a:avLst/>
                <a:gdLst>
                  <a:gd name="T0" fmla="*/ 77 w 98"/>
                  <a:gd name="T1" fmla="*/ 8 h 51"/>
                  <a:gd name="T2" fmla="*/ 60 w 98"/>
                  <a:gd name="T3" fmla="*/ 28 h 51"/>
                  <a:gd name="T4" fmla="*/ 45 w 98"/>
                  <a:gd name="T5" fmla="*/ 51 h 51"/>
                  <a:gd name="T6" fmla="*/ 0 w 98"/>
                  <a:gd name="T7" fmla="*/ 51 h 51"/>
                  <a:gd name="T8" fmla="*/ 53 w 98"/>
                  <a:gd name="T9" fmla="*/ 0 h 51"/>
                  <a:gd name="T10" fmla="*/ 98 w 98"/>
                  <a:gd name="T11" fmla="*/ 0 h 51"/>
                  <a:gd name="T12" fmla="*/ 77 w 98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8" h="51">
                    <a:moveTo>
                      <a:pt x="77" y="8"/>
                    </a:moveTo>
                    <a:cubicBezTo>
                      <a:pt x="71" y="13"/>
                      <a:pt x="65" y="20"/>
                      <a:pt x="60" y="28"/>
                    </a:cubicBezTo>
                    <a:cubicBezTo>
                      <a:pt x="55" y="35"/>
                      <a:pt x="50" y="43"/>
                      <a:pt x="45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6" y="26"/>
                      <a:pt x="31" y="0"/>
                      <a:pt x="53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91" y="0"/>
                      <a:pt x="84" y="3"/>
                      <a:pt x="77" y="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EDDDC"/>
                  </a:gs>
                  <a:gs pos="100000">
                    <a:srgbClr val="FFFFFE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21212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C8682"/>
                      </a:outerShdw>
                    </a:effectLst>
                  </a14:hiddenEffects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s-CO"/>
              </a:p>
            </p:txBody>
          </p:sp>
        </p:grpSp>
        <p:grpSp>
          <p:nvGrpSpPr>
            <p:cNvPr id="7" name="Grupo 6"/>
            <p:cNvGrpSpPr/>
            <p:nvPr/>
          </p:nvGrpSpPr>
          <p:grpSpPr>
            <a:xfrm>
              <a:off x="3384075" y="6566437"/>
              <a:ext cx="5486400" cy="159676"/>
              <a:chOff x="0" y="0"/>
              <a:chExt cx="5486400" cy="160020"/>
            </a:xfrm>
          </p:grpSpPr>
          <p:sp>
            <p:nvSpPr>
              <p:cNvPr id="21" name="Rectangle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371600" cy="160020"/>
              </a:xfrm>
              <a:prstGeom prst="rect">
                <a:avLst/>
              </a:prstGeom>
              <a:solidFill>
                <a:srgbClr val="3F3F4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21212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DCD6D4"/>
                      </a:outerShdw>
                    </a:effectLst>
                  </a14:hiddenEffects>
                </a:ext>
              </a:extLst>
            </p:spPr>
            <p:txBody>
              <a:bodyPr rot="0" vert="horz" wrap="square" lIns="36576" tIns="36576" rIns="36576" bIns="36576" anchor="t" anchorCtr="0" upright="1">
                <a:noAutofit/>
              </a:bodyPr>
              <a:lstStyle/>
              <a:p>
                <a:pPr algn="ctr"/>
                <a:endParaRPr lang="es-CO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371600" y="0"/>
                <a:ext cx="1371600" cy="160020"/>
              </a:xfrm>
              <a:prstGeom prst="rect">
                <a:avLst/>
              </a:prstGeom>
              <a:solidFill>
                <a:srgbClr val="466BA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21212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DCD6D4"/>
                      </a:outerShdw>
                    </a:effectLst>
                  </a14:hiddenEffects>
                </a:ext>
              </a:extLst>
            </p:spPr>
            <p:txBody>
              <a:bodyPr rot="0" vert="horz" wrap="square" lIns="36576" tIns="36576" rIns="36576" bIns="36576" anchor="t" anchorCtr="0" upright="1">
                <a:noAutofit/>
              </a:bodyPr>
              <a:lstStyle/>
              <a:p>
                <a:endParaRPr lang="es-CO"/>
              </a:p>
            </p:txBody>
          </p:sp>
          <p:sp>
            <p:nvSpPr>
              <p:cNvPr id="17" name="Rectangle 16"/>
              <p:cNvSpPr>
                <a:spLocks noChangeArrowheads="1"/>
              </p:cNvSpPr>
              <p:nvPr/>
            </p:nvSpPr>
            <p:spPr bwMode="auto">
              <a:xfrm>
                <a:off x="2667962" y="0"/>
                <a:ext cx="1446838" cy="160020"/>
              </a:xfrm>
              <a:prstGeom prst="rect">
                <a:avLst/>
              </a:prstGeom>
              <a:solidFill>
                <a:srgbClr val="3284C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21212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DCD6D4"/>
                      </a:outerShdw>
                    </a:effectLst>
                  </a14:hiddenEffects>
                </a:ext>
              </a:extLst>
            </p:spPr>
            <p:txBody>
              <a:bodyPr rot="0" vert="horz" wrap="square" lIns="36576" tIns="36576" rIns="36576" bIns="36576" anchor="t" anchorCtr="0" upright="1">
                <a:noAutofit/>
              </a:bodyPr>
              <a:lstStyle/>
              <a:p>
                <a:endParaRPr lang="es-CO"/>
              </a:p>
            </p:txBody>
          </p:sp>
          <p:sp>
            <p:nvSpPr>
              <p:cNvPr id="15" name="Rectangle 17"/>
              <p:cNvSpPr>
                <a:spLocks noChangeArrowheads="1"/>
              </p:cNvSpPr>
              <p:nvPr/>
            </p:nvSpPr>
            <p:spPr bwMode="auto">
              <a:xfrm>
                <a:off x="4114800" y="0"/>
                <a:ext cx="1371600" cy="160020"/>
              </a:xfrm>
              <a:prstGeom prst="rect">
                <a:avLst/>
              </a:prstGeom>
              <a:solidFill>
                <a:srgbClr val="DE4E2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21212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DCD6D4"/>
                      </a:outerShdw>
                    </a:effectLst>
                  </a14:hiddenEffects>
                </a:ext>
              </a:extLst>
            </p:spPr>
            <p:txBody>
              <a:bodyPr rot="0" vert="horz" wrap="square" lIns="36576" tIns="36576" rIns="36576" bIns="36576" anchor="t" anchorCtr="0" upright="1">
                <a:noAutofit/>
              </a:bodyPr>
              <a:lstStyle/>
              <a:p>
                <a:endParaRPr lang="es-CO"/>
              </a:p>
            </p:txBody>
          </p:sp>
        </p:grpSp>
      </p:grp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563" y="4639075"/>
            <a:ext cx="5659095" cy="151655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127650" y="6263952"/>
            <a:ext cx="2827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 smtClean="0">
                <a:solidFill>
                  <a:srgbClr val="C00000"/>
                </a:solidFill>
              </a:rPr>
              <a:t>Septiembre 06 de 2019</a:t>
            </a:r>
            <a:endParaRPr lang="es-CO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54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4</a:t>
            </a:r>
            <a:endParaRPr lang="en-US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2" y="197366"/>
            <a:ext cx="2281204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Resultados Generales </a:t>
            </a:r>
            <a:b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(8 de 9)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01D7027-3675-4B13-AA00-E538530DEDEF}"/>
              </a:ext>
            </a:extLst>
          </p:cNvPr>
          <p:cNvSpPr txBox="1"/>
          <p:nvPr/>
        </p:nvSpPr>
        <p:spPr>
          <a:xfrm>
            <a:off x="-130628" y="1782395"/>
            <a:ext cx="285516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1F4A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</a:t>
            </a:r>
          </a:p>
          <a:p>
            <a:pPr algn="ctr"/>
            <a:r>
              <a:rPr lang="es-ES" sz="2800" dirty="0">
                <a:solidFill>
                  <a:srgbClr val="1F4A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Centro-Oriente</a:t>
            </a:r>
            <a:endParaRPr lang="es-ES" sz="3600" b="1" dirty="0">
              <a:solidFill>
                <a:srgbClr val="1F4A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0" b="1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  <a:p>
            <a:pPr algn="ctr"/>
            <a:r>
              <a:rPr lang="es-ES" sz="2400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con riesgo alto.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527C4EC-7F8B-443A-B76B-6B9EC38171D5}"/>
              </a:ext>
            </a:extLst>
          </p:cNvPr>
          <p:cNvSpPr txBox="1"/>
          <p:nvPr/>
        </p:nvSpPr>
        <p:spPr>
          <a:xfrm>
            <a:off x="7884366" y="665366"/>
            <a:ext cx="4177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61 Municipios de 366 que componen la región, fueron identificados como categoría alta, es decir el 16%. De estos, los diez con mayor índice de riesgo fueron: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9F4CA17-D761-4B98-9164-34B1F9D6A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1381" r="3165" b="1497"/>
          <a:stretch/>
        </p:blipFill>
        <p:spPr>
          <a:xfrm>
            <a:off x="2670758" y="-2"/>
            <a:ext cx="5110989" cy="6858001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74D6DC95-62E7-4CA6-9895-E19BF0BD12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51682" y="2754881"/>
          <a:ext cx="4037845" cy="230505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430446">
                  <a:extLst>
                    <a:ext uri="{9D8B030D-6E8A-4147-A177-3AD203B41FA5}">
                      <a16:colId xmlns:a16="http://schemas.microsoft.com/office/drawing/2014/main" xmlns="" val="3165676292"/>
                    </a:ext>
                  </a:extLst>
                </a:gridCol>
                <a:gridCol w="1565374">
                  <a:extLst>
                    <a:ext uri="{9D8B030D-6E8A-4147-A177-3AD203B41FA5}">
                      <a16:colId xmlns:a16="http://schemas.microsoft.com/office/drawing/2014/main" xmlns="" val="2037725238"/>
                    </a:ext>
                  </a:extLst>
                </a:gridCol>
                <a:gridCol w="1042025">
                  <a:extLst>
                    <a:ext uri="{9D8B030D-6E8A-4147-A177-3AD203B41FA5}">
                      <a16:colId xmlns:a16="http://schemas.microsoft.com/office/drawing/2014/main" xmlns="" val="88733557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Departamento</a:t>
                      </a:r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</a:t>
                      </a:r>
                      <a:endParaRPr lang="es-CO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</a:t>
                      </a:r>
                      <a:endParaRPr lang="es-CO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2847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Tarra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726403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Tibú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459094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Convención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2297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Sardinata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695251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Puerto Santander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585285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Cabrera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80745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Palma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1802204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Boyacá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Caldas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90066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Abrego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617230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Boyacá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Maripí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53245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647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4</a:t>
            </a:r>
            <a:endParaRPr lang="en-US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2" y="197366"/>
            <a:ext cx="2281204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Resultados Generales </a:t>
            </a:r>
            <a:b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(3 de 9)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01D7027-3675-4B13-AA00-E538530DEDEF}"/>
              </a:ext>
            </a:extLst>
          </p:cNvPr>
          <p:cNvSpPr txBox="1"/>
          <p:nvPr/>
        </p:nvSpPr>
        <p:spPr>
          <a:xfrm>
            <a:off x="0" y="1782395"/>
            <a:ext cx="258405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1F4A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Pacífico</a:t>
            </a:r>
            <a:endParaRPr lang="es-ES" sz="3600" b="1" dirty="0">
              <a:solidFill>
                <a:srgbClr val="1F4A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0" b="1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</a:p>
          <a:p>
            <a:pPr algn="ctr"/>
            <a:r>
              <a:rPr lang="es-ES" sz="2400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con riesgo alto.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527C4EC-7F8B-443A-B76B-6B9EC38171D5}"/>
              </a:ext>
            </a:extLst>
          </p:cNvPr>
          <p:cNvSpPr txBox="1"/>
          <p:nvPr/>
        </p:nvSpPr>
        <p:spPr>
          <a:xfrm>
            <a:off x="7884367" y="603014"/>
            <a:ext cx="4177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54 Municipios de 175 que componen la región, fueron identificados como categoría alta, es decir el 30%. De estos, los diez con mayor índice de riesgo fueron: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97A3354A-7CBB-4486-88C3-13EB5F154B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2056" r="1990" b="1889"/>
          <a:stretch/>
        </p:blipFill>
        <p:spPr>
          <a:xfrm>
            <a:off x="2687215" y="-1"/>
            <a:ext cx="4777275" cy="6257435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963AD7C7-ECED-437F-8989-A85E966B6C3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08349" y="2582597"/>
          <a:ext cx="3929205" cy="230505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309735">
                  <a:extLst>
                    <a:ext uri="{9D8B030D-6E8A-4147-A177-3AD203B41FA5}">
                      <a16:colId xmlns:a16="http://schemas.microsoft.com/office/drawing/2014/main" xmlns="" val="3165676292"/>
                    </a:ext>
                  </a:extLst>
                </a:gridCol>
                <a:gridCol w="1551160">
                  <a:extLst>
                    <a:ext uri="{9D8B030D-6E8A-4147-A177-3AD203B41FA5}">
                      <a16:colId xmlns:a16="http://schemas.microsoft.com/office/drawing/2014/main" xmlns="" val="2037725238"/>
                    </a:ext>
                  </a:extLst>
                </a:gridCol>
                <a:gridCol w="1068310">
                  <a:extLst>
                    <a:ext uri="{9D8B030D-6E8A-4147-A177-3AD203B41FA5}">
                      <a16:colId xmlns:a16="http://schemas.microsoft.com/office/drawing/2014/main" xmlns="" val="88733557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2847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Nariño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Tumaco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es-CO" sz="12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726403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Nariño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Charco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84,8</a:t>
                      </a:r>
                      <a:endParaRPr lang="es-CO" sz="12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459094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Chocó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Carmen del Darién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82,4</a:t>
                      </a:r>
                      <a:endParaRPr lang="es-CO" sz="12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2297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Nariño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Barbacoas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81,4</a:t>
                      </a:r>
                      <a:endParaRPr lang="es-CO" sz="12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695251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Nariño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Ricaurte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80,6</a:t>
                      </a:r>
                      <a:endParaRPr lang="es-CO" sz="12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585285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Chocó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Atrato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76,4</a:t>
                      </a:r>
                      <a:endParaRPr lang="es-CO" sz="12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80745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Valle del Cauca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Dovio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75,5</a:t>
                      </a:r>
                      <a:endParaRPr lang="es-CO" sz="12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1802204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Sierra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75,1</a:t>
                      </a:r>
                      <a:endParaRPr lang="es-CO" sz="12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90066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Chocó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Sipí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73,8</a:t>
                      </a:r>
                      <a:endParaRPr lang="es-CO" sz="12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617230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Chocó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José del Palmar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73,0</a:t>
                      </a:r>
                      <a:endParaRPr lang="es-CO" sz="1200" b="0" i="0" u="none" strike="noStrike" dirty="0">
                        <a:solidFill>
                          <a:srgbClr val="9C000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53245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3417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4</a:t>
            </a:r>
            <a:endParaRPr lang="en-US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2" y="197366"/>
            <a:ext cx="2281204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Resultados Generales </a:t>
            </a:r>
            <a:b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(5 de 9)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01D7027-3675-4B13-AA00-E538530DEDEF}"/>
              </a:ext>
            </a:extLst>
          </p:cNvPr>
          <p:cNvSpPr txBox="1"/>
          <p:nvPr/>
        </p:nvSpPr>
        <p:spPr>
          <a:xfrm>
            <a:off x="0" y="1782395"/>
            <a:ext cx="25840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1F4A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Centro-Sur</a:t>
            </a:r>
            <a:endParaRPr lang="es-ES" sz="3600" b="1" dirty="0">
              <a:solidFill>
                <a:srgbClr val="1F4A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0" b="1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 algn="ctr"/>
            <a:r>
              <a:rPr lang="es-ES" sz="2400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con riesgo alto.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527C4EC-7F8B-443A-B76B-6B9EC38171D5}"/>
              </a:ext>
            </a:extLst>
          </p:cNvPr>
          <p:cNvSpPr txBox="1"/>
          <p:nvPr/>
        </p:nvSpPr>
        <p:spPr>
          <a:xfrm>
            <a:off x="7884366" y="665366"/>
            <a:ext cx="4177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40 Municipios de 115 que componen la región, fueron identificados como categoría alta, es decir el 34%. De estos, los diez con mayor índice de riesgo fueron: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FEAEAE2-CB5B-43B9-8C4E-6739D6426B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" t="1769" r="2229" b="1633"/>
          <a:stretch/>
        </p:blipFill>
        <p:spPr>
          <a:xfrm>
            <a:off x="2584051" y="0"/>
            <a:ext cx="5235808" cy="6858000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533BD863-EC5B-48DB-A42A-73477515FB8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32329" y="2647444"/>
          <a:ext cx="3929205" cy="230505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309735">
                  <a:extLst>
                    <a:ext uri="{9D8B030D-6E8A-4147-A177-3AD203B41FA5}">
                      <a16:colId xmlns:a16="http://schemas.microsoft.com/office/drawing/2014/main" xmlns="" val="3165676292"/>
                    </a:ext>
                  </a:extLst>
                </a:gridCol>
                <a:gridCol w="1551160">
                  <a:extLst>
                    <a:ext uri="{9D8B030D-6E8A-4147-A177-3AD203B41FA5}">
                      <a16:colId xmlns:a16="http://schemas.microsoft.com/office/drawing/2014/main" xmlns="" val="2037725238"/>
                    </a:ext>
                  </a:extLst>
                </a:gridCol>
                <a:gridCol w="1068310">
                  <a:extLst>
                    <a:ext uri="{9D8B030D-6E8A-4147-A177-3AD203B41FA5}">
                      <a16:colId xmlns:a16="http://schemas.microsoft.com/office/drawing/2014/main" xmlns="" val="88733557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2847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Caquetá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Puerto Rico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726403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Tolima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Planadas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459094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Tolima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Chaparral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2297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Tolima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Antonio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695251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Tolima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585285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Caquetá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80745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Putumayo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Leguízamo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1802204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Tolima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Coyaima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90066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Caquetá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Paujil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617230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Caquetá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Valparaíso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53245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196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4</a:t>
            </a:r>
            <a:endParaRPr lang="en-US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2" y="197366"/>
            <a:ext cx="2281204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Resultados Generales </a:t>
            </a:r>
            <a:b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(7 de 9)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01D7027-3675-4B13-AA00-E538530DEDEF}"/>
              </a:ext>
            </a:extLst>
          </p:cNvPr>
          <p:cNvSpPr txBox="1"/>
          <p:nvPr/>
        </p:nvSpPr>
        <p:spPr>
          <a:xfrm>
            <a:off x="0" y="1782395"/>
            <a:ext cx="25840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1F4A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Llanos</a:t>
            </a:r>
            <a:endParaRPr lang="es-ES" sz="3600" b="1" dirty="0">
              <a:solidFill>
                <a:srgbClr val="1F4A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0" b="1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  <a:p>
            <a:pPr algn="ctr"/>
            <a:r>
              <a:rPr lang="es-ES" sz="2400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con riesgo alto.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527C4EC-7F8B-443A-B76B-6B9EC38171D5}"/>
              </a:ext>
            </a:extLst>
          </p:cNvPr>
          <p:cNvSpPr txBox="1"/>
          <p:nvPr/>
        </p:nvSpPr>
        <p:spPr>
          <a:xfrm>
            <a:off x="7884366" y="665366"/>
            <a:ext cx="4177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20 Municipios de 67 que componen la región, fueron identificados como categoría alta, es decir el 29%. De estos, los diez con mayor índice de riesgo fueron: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F502553-F158-4810-84F0-EF29647A4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1768" r="3165" b="2878"/>
          <a:stretch/>
        </p:blipFill>
        <p:spPr>
          <a:xfrm>
            <a:off x="2556057" y="-38482"/>
            <a:ext cx="5235003" cy="6896482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DDDC5FD3-8268-44C1-87A3-CC9FC95BC3D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08347" y="2726890"/>
          <a:ext cx="3929205" cy="230505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85592">
                  <a:extLst>
                    <a:ext uri="{9D8B030D-6E8A-4147-A177-3AD203B41FA5}">
                      <a16:colId xmlns:a16="http://schemas.microsoft.com/office/drawing/2014/main" xmlns="" val="3165676292"/>
                    </a:ext>
                  </a:extLst>
                </a:gridCol>
                <a:gridCol w="1629624">
                  <a:extLst>
                    <a:ext uri="{9D8B030D-6E8A-4147-A177-3AD203B41FA5}">
                      <a16:colId xmlns:a16="http://schemas.microsoft.com/office/drawing/2014/main" xmlns="" val="2037725238"/>
                    </a:ext>
                  </a:extLst>
                </a:gridCol>
                <a:gridCol w="1013989">
                  <a:extLst>
                    <a:ext uri="{9D8B030D-6E8A-4147-A177-3AD203B41FA5}">
                      <a16:colId xmlns:a16="http://schemas.microsoft.com/office/drawing/2014/main" xmlns="" val="88733557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</a:t>
                      </a:r>
                      <a:endParaRPr lang="es-CO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2847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Lejanías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726403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Arauca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Puerto Rondón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459094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Arauca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2297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Puerto Gaitán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695251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Vaupés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Taraira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585285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Guainía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Inírida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80745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Arauca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Saravena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1802204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Macarena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90066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Arauca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Arauca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617230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Vichada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Primavera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53245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355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4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Resultados Generales (9 de 9)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BE0CF31-70FC-4AFF-9556-2013914A48A2}"/>
              </a:ext>
            </a:extLst>
          </p:cNvPr>
          <p:cNvSpPr txBox="1"/>
          <p:nvPr/>
        </p:nvSpPr>
        <p:spPr>
          <a:xfrm>
            <a:off x="421915" y="3390900"/>
            <a:ext cx="3586244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Antioquia,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Cundinamarca, 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Norte de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Santander, Tolima y Nariño son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los departamentos con mayor número de municipios en riesgo electoral.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1D8AA084-3408-4048-8DCF-622CE44F520F}"/>
              </a:ext>
            </a:extLst>
          </p:cNvPr>
          <p:cNvSpPr txBox="1"/>
          <p:nvPr/>
        </p:nvSpPr>
        <p:spPr>
          <a:xfrm>
            <a:off x="1398257" y="760484"/>
            <a:ext cx="599435" cy="3219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9900" dirty="0">
                <a:solidFill>
                  <a:srgbClr val="C00000"/>
                </a:solidFill>
              </a:rPr>
              <a:t>!</a:t>
            </a:r>
            <a:endParaRPr lang="es-CO" sz="2400" dirty="0">
              <a:solidFill>
                <a:srgbClr val="C0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xmlns="" id="{DB15512E-CD3B-4D75-ADEE-1205D11D8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670289"/>
              </p:ext>
            </p:extLst>
          </p:nvPr>
        </p:nvGraphicFramePr>
        <p:xfrm>
          <a:off x="5445612" y="95250"/>
          <a:ext cx="4328724" cy="6087123"/>
        </p:xfrm>
        <a:graphic>
          <a:graphicData uri="http://schemas.openxmlformats.org/drawingml/2006/table">
            <a:tbl>
              <a:tblPr/>
              <a:tblGrid>
                <a:gridCol w="1888512">
                  <a:extLst>
                    <a:ext uri="{9D8B030D-6E8A-4147-A177-3AD203B41FA5}">
                      <a16:colId xmlns:a16="http://schemas.microsoft.com/office/drawing/2014/main" xmlns="" val="928905601"/>
                    </a:ext>
                  </a:extLst>
                </a:gridCol>
                <a:gridCol w="1167260">
                  <a:extLst>
                    <a:ext uri="{9D8B030D-6E8A-4147-A177-3AD203B41FA5}">
                      <a16:colId xmlns:a16="http://schemas.microsoft.com/office/drawing/2014/main" xmlns="" val="2503244612"/>
                    </a:ext>
                  </a:extLst>
                </a:gridCol>
                <a:gridCol w="1272952">
                  <a:extLst>
                    <a:ext uri="{9D8B030D-6E8A-4147-A177-3AD203B41FA5}">
                      <a16:colId xmlns:a16="http://schemas.microsoft.com/office/drawing/2014/main" xmlns="" val="3830951276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Departamento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Municipios de Riesgo Alto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</a:t>
                      </a:r>
                      <a:r>
                        <a:rPr lang="es-CO" sz="11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Municipios del departamento</a:t>
                      </a:r>
                      <a:endParaRPr lang="es-CO" sz="11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08339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Antioquia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125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6224807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Cundinamarca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116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20239577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Norte de Santander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6518356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Tolima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5795596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Nariño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8201224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Magdalena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11464361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Bolívar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5686428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Boyacá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123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5771243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Cauca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9704165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Valle del Cauca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26368749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Cesar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28001110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Chocó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06837766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Sucre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2626720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Atlántico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1549344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Córdoba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69137264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Santander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2182480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Caquetá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2651125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Putumayo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63298691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7970694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Risaralda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9853059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Huila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8296919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Quindío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1518164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Arauca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70243493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Caldas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49284066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Guajira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3635105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Casanare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57026541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Guaviare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8021744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Vichada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199887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Guainía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6524167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Vaupés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6234252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Amazonas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2674388"/>
                  </a:ext>
                </a:extLst>
              </a:tr>
              <a:tr h="18045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Archipiélago de San Andrés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7908829"/>
                  </a:ext>
                </a:extLst>
              </a:tr>
              <a:tr h="17174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6270" marR="6270" marT="627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315</a:t>
                      </a: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1101</a:t>
                      </a:r>
                      <a:endParaRPr lang="es-CO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0" marR="6270" marT="627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65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621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8493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5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Variables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A7963D21-D2A1-41D1-809D-42A695FEA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019837"/>
              </p:ext>
            </p:extLst>
          </p:nvPr>
        </p:nvGraphicFramePr>
        <p:xfrm>
          <a:off x="233724" y="947499"/>
          <a:ext cx="11724551" cy="4729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8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451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ELECTORAL</a:t>
                      </a:r>
                      <a:endParaRPr lang="es-CO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Fuente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Trashumancia Electoral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Registraduría Nacional del Estado Civil</a:t>
                      </a:r>
                    </a:p>
                    <a:p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Consejo</a:t>
                      </a:r>
                      <a:r>
                        <a:rPr lang="es-E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Nacional </a:t>
                      </a:r>
                      <a:r>
                        <a:rPr lang="es-ES" sz="17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Electoral, DANE, ADRES, DNP, ANSPE. Cálculos</a:t>
                      </a:r>
                      <a:r>
                        <a:rPr lang="es-E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OPLA </a:t>
                      </a:r>
                      <a:r>
                        <a:rPr lang="es-ES" sz="17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es-E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PGN</a:t>
                      </a:r>
                      <a:endParaRPr lang="es-CO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Inscripción</a:t>
                      </a:r>
                      <a:r>
                        <a:rPr lang="es-ES" sz="15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cédulas para votar en un lugar distinto a aquel en el que se reside. “Trasteo de Votos”. Resolución 215 de 2007. 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Candidatos Investigados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 de Información Misional</a:t>
                      </a:r>
                      <a:r>
                        <a:rPr lang="es-E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(SIM) – PGN</a:t>
                      </a:r>
                      <a:endParaRPr lang="es-CO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</a:t>
                      </a:r>
                      <a:r>
                        <a:rPr lang="es-ES" sz="15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candidatos para alcaldía y concejo investigados (etapa probatoria, pliego de cargos)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Abstención – Nulos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Misión</a:t>
                      </a:r>
                      <a:r>
                        <a:rPr lang="es-E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Observación Electoral (MOE)</a:t>
                      </a:r>
                      <a:endParaRPr lang="es-CO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Abstención: No participación en la votación de quienes</a:t>
                      </a:r>
                      <a:r>
                        <a:rPr lang="es-ES" sz="15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tienen derecho a ello. </a:t>
                      </a:r>
                    </a:p>
                    <a:p>
                      <a:r>
                        <a:rPr lang="es-ES" sz="15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Nulos: Voto mal realizado en una elección.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Competencia electoral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Registraduría</a:t>
                      </a:r>
                      <a:r>
                        <a:rPr lang="es-E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Nacional del Estado Civil.</a:t>
                      </a:r>
                      <a:endParaRPr lang="es-CO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candidatos inscritos en un municipio. Existe</a:t>
                      </a:r>
                      <a:r>
                        <a:rPr lang="es-ES" sz="15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riesgo cuando hay un único candidato. 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Quejas Electorales URIEL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Ministerio del Interior</a:t>
                      </a:r>
                      <a:endParaRPr lang="es-CO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Información sobre quejas por delitos e irregularidades que afecten el normal desempeño de las elecciones.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9995700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3028EAC-D3D7-4249-AB19-C4DB5C771B60}"/>
              </a:ext>
            </a:extLst>
          </p:cNvPr>
          <p:cNvSpPr txBox="1"/>
          <p:nvPr/>
        </p:nvSpPr>
        <p:spPr>
          <a:xfrm>
            <a:off x="7427820" y="5606062"/>
            <a:ext cx="4413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Elaboración Grupo Técnico de Gestión de la Información - PGN</a:t>
            </a:r>
            <a:endParaRPr 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888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5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Variables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3028EAC-D3D7-4249-AB19-C4DB5C771B60}"/>
              </a:ext>
            </a:extLst>
          </p:cNvPr>
          <p:cNvSpPr txBox="1"/>
          <p:nvPr/>
        </p:nvSpPr>
        <p:spPr>
          <a:xfrm>
            <a:off x="7778495" y="6064217"/>
            <a:ext cx="4413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Elaboración Grupo Técnico de Gestión de la Información - PGN</a:t>
            </a:r>
            <a:endParaRPr 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xmlns="" id="{F0986A4E-D523-4EF2-BBCB-593F4B1021D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3724" y="691589"/>
          <a:ext cx="11724551" cy="5422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22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711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VIOLENCIA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Fuente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Amenaza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Índice obtenido de INTEGRA – PGN, a partir de la elaboración de la Unidad para la Atención y la Reparación Integral a las Víctimas. </a:t>
                      </a:r>
                      <a:endParaRPr lang="es-CO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Índice de riesgo de victimización</a:t>
                      </a:r>
                      <a:r>
                        <a:rPr lang="es-ES" sz="15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(IRV): Incluye dimensiones de Amenaza, victimización y vulnerabilidad. 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Índice</a:t>
                      </a:r>
                      <a:r>
                        <a:rPr lang="es-E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Concentración de Víctimas (ICV)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 para Atención y Reparación</a:t>
                      </a:r>
                      <a:r>
                        <a:rPr lang="es-E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Integral a las Víctimas</a:t>
                      </a:r>
                      <a:endParaRPr lang="es-CO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víctimas </a:t>
                      </a:r>
                      <a:r>
                        <a:rPr lang="es-ES" sz="15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el municipio dividido por la población total del municipio. 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Índice</a:t>
                      </a:r>
                      <a:r>
                        <a:rPr lang="es-E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Incidencia del Conflicto Armado (IICA)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Grupo</a:t>
                      </a:r>
                      <a:r>
                        <a:rPr lang="es-E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Proyectos E</a:t>
                      </a:r>
                      <a:r>
                        <a:rPr lang="es-E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speciales – </a:t>
                      </a:r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DNP</a:t>
                      </a:r>
                      <a:endParaRPr lang="es-CO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Clasificación de municipios según su afectación por conflicto armado en Colombia</a:t>
                      </a:r>
                      <a:r>
                        <a:rPr lang="es-ES" sz="15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(Acciones armadas, homicidios, secuestro, minas antipersonas, desplazamiento forzado y cultivo de coca).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</a:t>
                      </a:r>
                      <a:r>
                        <a:rPr lang="es-E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Cultivos de Coca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SIMCI</a:t>
                      </a:r>
                      <a:r>
                        <a:rPr lang="es-E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/UNODC – Observatorio de Drogas de Colombia.</a:t>
                      </a:r>
                      <a:endParaRPr lang="es-CO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Hectáreas cultivadas de coca por municipio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Alertas tempranas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Defensoría </a:t>
                      </a:r>
                      <a:endParaRPr lang="es-CO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55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Analiza la amenaza y vulnerabilidad del territorio bajo dos enfoques: i) escenarios de riesgo derivados del orden público y las condiciones de confrontación armada, y, </a:t>
                      </a:r>
                      <a:r>
                        <a:rPr lang="es-CO" sz="155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</a:t>
                      </a:r>
                      <a:r>
                        <a:rPr lang="es-CO" sz="155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derecho de participación política. Así mismo, incluye un componente de presencia de grupos armados ilegales.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20026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999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5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Variables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93028EAC-D3D7-4249-AB19-C4DB5C771B60}"/>
              </a:ext>
            </a:extLst>
          </p:cNvPr>
          <p:cNvSpPr txBox="1"/>
          <p:nvPr/>
        </p:nvSpPr>
        <p:spPr>
          <a:xfrm>
            <a:off x="7371059" y="5551276"/>
            <a:ext cx="4413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Elaboración Grupo Técnico de Gestión de la Información - PGN</a:t>
            </a:r>
            <a:endParaRPr 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5C13DEBB-394A-43B9-9547-E7D20E9914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33724" y="1210416"/>
          <a:ext cx="11724551" cy="418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11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38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095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CONTEXTO</a:t>
                      </a:r>
                      <a:endParaRPr lang="es-CO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Variable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Fuente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Índice de Pobreza Multidimensional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DANE-DNP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Recolecta información sobre diferentes dimensiones y variables del bienestar de los hogares. Se incluyen variables relacionadas con las condiciones educativas del hogar, las condiciones de la niñez y juventud, trabajo, salud y acceso a servicios públicos domiciliarios y condiciones de la vivienda. 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988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Índice de Desempeño Fiscal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DNP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Mide y analiza el desempeño fiscal de las Entidades Territoriales</a:t>
                      </a:r>
                      <a:r>
                        <a:rPr lang="es-ES" sz="15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base en las ejecuciones presupuestales reportadas en el Formulario Único Territorial (FUT) de cada vigencia. 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Medición de Desempeño Municipal (MDM)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DNP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Mide,</a:t>
                      </a:r>
                      <a:r>
                        <a:rPr lang="es-ES" sz="15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compara y ordena los municipios según su desempeño integral entendido como la capacidad de gestión y resultados de desarrollo. 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 quejas radicadas.</a:t>
                      </a:r>
                      <a:endParaRPr lang="es-CO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es-CO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15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Mide el número de quejas totales recibidas</a:t>
                      </a:r>
                      <a:r>
                        <a:rPr lang="es-ES" sz="155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por la Procuraduría General de la Nación.</a:t>
                      </a:r>
                      <a:endParaRPr lang="es-CO" sz="15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196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6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Variables No Incluidas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xmlns="" id="{FDF5AA54-7680-4D7D-A18D-59EFF7DC8EF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76900" y="1203960"/>
          <a:ext cx="9631680" cy="40538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815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15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Electoral</a:t>
                      </a:r>
                      <a:endParaRPr lang="es-CO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Violencia</a:t>
                      </a:r>
                      <a:endParaRPr lang="es-CO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Transparencia:  </a:t>
                      </a:r>
                      <a:r>
                        <a:rPr lang="es-ES" sz="1600" dirty="0"/>
                        <a:t>No se dispone cobertura de datos para todos los municipios.</a:t>
                      </a:r>
                      <a:r>
                        <a:rPr lang="es-ES" sz="1600" baseline="0" dirty="0"/>
                        <a:t> Última fecha de datos 2016.  </a:t>
                      </a:r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Minería Ilegal:</a:t>
                      </a:r>
                      <a:r>
                        <a:rPr lang="es-ES" sz="2000" baseline="0" dirty="0"/>
                        <a:t> </a:t>
                      </a:r>
                      <a:r>
                        <a:rPr lang="es-ES" sz="1600" baseline="0" dirty="0"/>
                        <a:t>No se dispone de información reciente discriminada con el área correspondiente. </a:t>
                      </a:r>
                      <a:endParaRPr lang="es-CO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Partidos</a:t>
                      </a:r>
                      <a:r>
                        <a:rPr lang="es-ES" sz="2000" baseline="0" dirty="0"/>
                        <a:t> Políticos: </a:t>
                      </a:r>
                      <a:r>
                        <a:rPr lang="es-ES" sz="1600" baseline="0" dirty="0"/>
                        <a:t>No se dispone de las preferencias electorales para todos los municipios. No se evidencian necesariamente correlaciones.</a:t>
                      </a:r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Homicidios: </a:t>
                      </a:r>
                      <a:r>
                        <a:rPr lang="es-ES" sz="1600" dirty="0"/>
                        <a:t>No es posible</a:t>
                      </a:r>
                      <a:r>
                        <a:rPr lang="es-ES" sz="1600" baseline="0" dirty="0"/>
                        <a:t> seleccionar los casos asociados con violencia electoral.  (Observatorio del Delito, Policía Nacional)</a:t>
                      </a:r>
                      <a:endParaRPr lang="es-CO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Mapa de Riesgo</a:t>
                      </a:r>
                      <a:r>
                        <a:rPr lang="es-E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Corrupción:</a:t>
                      </a:r>
                      <a:r>
                        <a:rPr lang="es-E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Policía Nacional. No tiene niveles de desagregación requeridos.</a:t>
                      </a:r>
                      <a:endParaRPr lang="es-CO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Presencia de Grupos Armados Ilegales: </a:t>
                      </a:r>
                      <a:r>
                        <a:rPr lang="es-ES" sz="1600" dirty="0"/>
                        <a:t>Recogida</a:t>
                      </a:r>
                      <a:r>
                        <a:rPr lang="es-ES" sz="1600" baseline="0" dirty="0"/>
                        <a:t> en las variables ICV e IICA</a:t>
                      </a:r>
                      <a:r>
                        <a:rPr lang="es-ES" sz="1600" dirty="0"/>
                        <a:t>.</a:t>
                      </a:r>
                      <a:endParaRPr lang="es-CO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/>
                        <a:t>Desplazamiento: </a:t>
                      </a:r>
                    </a:p>
                    <a:p>
                      <a:r>
                        <a:rPr lang="es-ES" sz="1600" dirty="0"/>
                        <a:t>Incluido en la Variable</a:t>
                      </a:r>
                      <a:r>
                        <a:rPr lang="es-ES" sz="1600" baseline="0" dirty="0"/>
                        <a:t> AMENAZA</a:t>
                      </a:r>
                      <a:r>
                        <a:rPr lang="es-ES" sz="1600" dirty="0"/>
                        <a:t>.</a:t>
                      </a:r>
                      <a:endParaRPr lang="es-CO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CO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 de Alertas Tempranas (SAT) de la Defensoría: </a:t>
                      </a: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disponible. (Última</a:t>
                      </a:r>
                      <a:r>
                        <a:rPr lang="es-E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base a 2013).</a:t>
                      </a:r>
                      <a:endParaRPr lang="es-CO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08C94A3D-3882-448C-8EA3-02CD045B35CE}"/>
              </a:ext>
            </a:extLst>
          </p:cNvPr>
          <p:cNvSpPr txBox="1"/>
          <p:nvPr/>
        </p:nvSpPr>
        <p:spPr>
          <a:xfrm>
            <a:off x="5992740" y="5257800"/>
            <a:ext cx="4413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Elaboración Grupo Técnico de Gestión de la Información - PGN</a:t>
            </a:r>
            <a:endParaRPr 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42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="" xmlns:a16="http://schemas.microsoft.com/office/drawing/2014/main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 smtClean="0"/>
              <a:t>7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Acciones iniciadas</a:t>
            </a:r>
            <a:endParaRPr lang="es-MX" sz="28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042117288"/>
              </p:ext>
            </p:extLst>
          </p:nvPr>
        </p:nvGraphicFramePr>
        <p:xfrm>
          <a:off x="421915" y="856887"/>
          <a:ext cx="111657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6325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3" t="51" r="7817" b="207"/>
          <a:stretch/>
        </p:blipFill>
        <p:spPr>
          <a:xfrm flipH="1">
            <a:off x="5258552" y="3175"/>
            <a:ext cx="6933449" cy="6237968"/>
          </a:xfrm>
          <a:custGeom>
            <a:avLst/>
            <a:gdLst>
              <a:gd name="connsiteX0" fmla="*/ 3569978 w 6933449"/>
              <a:gd name="connsiteY0" fmla="*/ 0 h 6237968"/>
              <a:gd name="connsiteX1" fmla="*/ 0 w 6933449"/>
              <a:gd name="connsiteY1" fmla="*/ 0 h 6237968"/>
              <a:gd name="connsiteX2" fmla="*/ 0 w 6933449"/>
              <a:gd name="connsiteY2" fmla="*/ 6237968 h 6237968"/>
              <a:gd name="connsiteX3" fmla="*/ 6933449 w 6933449"/>
              <a:gd name="connsiteY3" fmla="*/ 6237968 h 6237968"/>
              <a:gd name="connsiteX4" fmla="*/ 2133916 w 6933449"/>
              <a:gd name="connsiteY4" fmla="*/ 1437249 h 623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3449" h="6237968">
                <a:moveTo>
                  <a:pt x="3569978" y="0"/>
                </a:moveTo>
                <a:lnTo>
                  <a:pt x="0" y="0"/>
                </a:lnTo>
                <a:lnTo>
                  <a:pt x="0" y="6237968"/>
                </a:lnTo>
                <a:lnTo>
                  <a:pt x="6933449" y="6237968"/>
                </a:lnTo>
                <a:lnTo>
                  <a:pt x="2133916" y="1437249"/>
                </a:lnTo>
                <a:close/>
              </a:path>
            </a:pathLst>
          </a:custGeom>
        </p:spPr>
      </p:pic>
      <p:grpSp>
        <p:nvGrpSpPr>
          <p:cNvPr id="2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reeform 9"/>
          <p:cNvSpPr>
            <a:spLocks/>
          </p:cNvSpPr>
          <p:nvPr/>
        </p:nvSpPr>
        <p:spPr bwMode="auto">
          <a:xfrm>
            <a:off x="6172200" y="3175"/>
            <a:ext cx="6019587" cy="6237968"/>
          </a:xfrm>
          <a:custGeom>
            <a:avLst/>
            <a:gdLst>
              <a:gd name="T0" fmla="*/ 2834 w 5842"/>
              <a:gd name="T1" fmla="*/ 0 h 5256"/>
              <a:gd name="T2" fmla="*/ 4044 w 5842"/>
              <a:gd name="T3" fmla="*/ 1211 h 5256"/>
              <a:gd name="T4" fmla="*/ 0 w 5842"/>
              <a:gd name="T5" fmla="*/ 5256 h 5256"/>
              <a:gd name="T6" fmla="*/ 5842 w 5842"/>
              <a:gd name="T7" fmla="*/ 5256 h 5256"/>
              <a:gd name="T8" fmla="*/ 5842 w 5842"/>
              <a:gd name="T9" fmla="*/ 0 h 5256"/>
              <a:gd name="T10" fmla="*/ 2834 w 5842"/>
              <a:gd name="T11" fmla="*/ 0 h 5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42" h="5256">
                <a:moveTo>
                  <a:pt x="2834" y="0"/>
                </a:moveTo>
                <a:lnTo>
                  <a:pt x="4044" y="1211"/>
                </a:lnTo>
                <a:lnTo>
                  <a:pt x="0" y="5256"/>
                </a:lnTo>
                <a:lnTo>
                  <a:pt x="5842" y="5256"/>
                </a:lnTo>
                <a:lnTo>
                  <a:pt x="5842" y="0"/>
                </a:lnTo>
                <a:lnTo>
                  <a:pt x="2834" y="0"/>
                </a:lnTo>
                <a:close/>
              </a:path>
            </a:pathLst>
          </a:custGeom>
          <a:gradFill flip="none" rotWithShape="1">
            <a:gsLst>
              <a:gs pos="0">
                <a:srgbClr val="0C344C">
                  <a:alpha val="90000"/>
                </a:srgbClr>
              </a:gs>
              <a:gs pos="100000">
                <a:srgbClr val="0C344C">
                  <a:alpha val="38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upo 27">
            <a:extLst>
              <a:ext uri="{FF2B5EF4-FFF2-40B4-BE49-F238E27FC236}">
                <a16:creationId xmlns="" xmlns:a16="http://schemas.microsoft.com/office/drawing/2014/main" id="{81E9BD1B-5438-4589-99C0-C03AAE4CB513}"/>
              </a:ext>
            </a:extLst>
          </p:cNvPr>
          <p:cNvGrpSpPr/>
          <p:nvPr/>
        </p:nvGrpSpPr>
        <p:grpSpPr>
          <a:xfrm>
            <a:off x="654188" y="1362292"/>
            <a:ext cx="2534019" cy="3030276"/>
            <a:chOff x="1467214" y="1838156"/>
            <a:chExt cx="3252158" cy="3484556"/>
          </a:xfrm>
        </p:grpSpPr>
        <p:pic>
          <p:nvPicPr>
            <p:cNvPr id="29" name="Gráfico 34" descr="Pantalla de proyección">
              <a:extLst>
                <a:ext uri="{FF2B5EF4-FFF2-40B4-BE49-F238E27FC236}">
                  <a16:creationId xmlns="" xmlns:a16="http://schemas.microsoft.com/office/drawing/2014/main" id="{17B9ABFF-4EE4-422C-935B-AB8DDD0A0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610704" y="1838156"/>
              <a:ext cx="2965179" cy="2940316"/>
            </a:xfrm>
            <a:prstGeom prst="rect">
              <a:avLst/>
            </a:prstGeom>
          </p:spPr>
        </p:pic>
        <p:sp>
          <p:nvSpPr>
            <p:cNvPr id="30" name="CuadroTexto 29">
              <a:extLst>
                <a:ext uri="{FF2B5EF4-FFF2-40B4-BE49-F238E27FC236}">
                  <a16:creationId xmlns="" xmlns:a16="http://schemas.microsoft.com/office/drawing/2014/main" id="{5EAF0F25-49DB-4D55-AC33-190041FDCE75}"/>
                </a:ext>
              </a:extLst>
            </p:cNvPr>
            <p:cNvSpPr txBox="1"/>
            <p:nvPr/>
          </p:nvSpPr>
          <p:spPr>
            <a:xfrm>
              <a:off x="1467214" y="4154787"/>
              <a:ext cx="3252158" cy="1167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48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Agenda</a:t>
              </a:r>
              <a:r>
                <a:rPr lang="es-MX" sz="6000" dirty="0">
                  <a:solidFill>
                    <a:schemeClr val="bg1">
                      <a:lumMod val="65000"/>
                    </a:schemeClr>
                  </a:solidFill>
                  <a:latin typeface="Arial Rounded MT Bold" panose="020F0704030504030204" pitchFamily="34" charset="0"/>
                </a:rPr>
                <a:t> </a:t>
              </a:r>
              <a:endParaRPr lang="es-CO" sz="6000" dirty="0">
                <a:solidFill>
                  <a:schemeClr val="bg1">
                    <a:lumMod val="65000"/>
                  </a:schemeClr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31" name="Rectángulo redondeado 4">
            <a:extLst>
              <a:ext uri="{FF2B5EF4-FFF2-40B4-BE49-F238E27FC236}">
                <a16:creationId xmlns="" xmlns:a16="http://schemas.microsoft.com/office/drawing/2014/main" id="{B282CB0F-D455-40F7-8063-FE8A831FCC0D}"/>
              </a:ext>
            </a:extLst>
          </p:cNvPr>
          <p:cNvSpPr/>
          <p:nvPr/>
        </p:nvSpPr>
        <p:spPr>
          <a:xfrm>
            <a:off x="3326844" y="1013442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1</a:t>
            </a:r>
            <a:endParaRPr lang="en-US" sz="2800" dirty="0"/>
          </a:p>
        </p:txBody>
      </p:sp>
      <p:sp>
        <p:nvSpPr>
          <p:cNvPr id="32" name="Rectángulo redondeado 4">
            <a:extLst>
              <a:ext uri="{FF2B5EF4-FFF2-40B4-BE49-F238E27FC236}">
                <a16:creationId xmlns="" xmlns:a16="http://schemas.microsoft.com/office/drawing/2014/main" id="{FE7D658D-1C2E-42C6-81D1-05FBEE0AB198}"/>
              </a:ext>
            </a:extLst>
          </p:cNvPr>
          <p:cNvSpPr/>
          <p:nvPr/>
        </p:nvSpPr>
        <p:spPr>
          <a:xfrm>
            <a:off x="3326844" y="1517559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/>
              <a:t>2</a:t>
            </a:r>
            <a:endParaRPr lang="en-US" sz="2800" dirty="0"/>
          </a:p>
        </p:txBody>
      </p:sp>
      <p:sp>
        <p:nvSpPr>
          <p:cNvPr id="33" name="Rectángulo redondeado 4">
            <a:extLst>
              <a:ext uri="{FF2B5EF4-FFF2-40B4-BE49-F238E27FC236}">
                <a16:creationId xmlns="" xmlns:a16="http://schemas.microsoft.com/office/drawing/2014/main" id="{AB8897FB-1414-4D01-9E93-901C584E7C1C}"/>
              </a:ext>
            </a:extLst>
          </p:cNvPr>
          <p:cNvSpPr/>
          <p:nvPr/>
        </p:nvSpPr>
        <p:spPr>
          <a:xfrm>
            <a:off x="3326844" y="202167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/>
              <a:t>3</a:t>
            </a:r>
            <a:endParaRPr lang="en-US" sz="2800" dirty="0"/>
          </a:p>
        </p:txBody>
      </p:sp>
      <p:sp>
        <p:nvSpPr>
          <p:cNvPr id="34" name="CuadroTexto 33">
            <a:extLst>
              <a:ext uri="{FF2B5EF4-FFF2-40B4-BE49-F238E27FC236}">
                <a16:creationId xmlns="" xmlns:a16="http://schemas.microsoft.com/office/drawing/2014/main" id="{BF0DA409-8999-4F61-A9DC-2FB3E2913EC9}"/>
              </a:ext>
            </a:extLst>
          </p:cNvPr>
          <p:cNvSpPr txBox="1"/>
          <p:nvPr/>
        </p:nvSpPr>
        <p:spPr>
          <a:xfrm>
            <a:off x="3809725" y="978434"/>
            <a:ext cx="533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Definición </a:t>
            </a:r>
            <a:endParaRPr lang="es-MX" sz="2800" b="1" dirty="0">
              <a:solidFill>
                <a:schemeClr val="bg2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="" xmlns:a16="http://schemas.microsoft.com/office/drawing/2014/main" id="{B45833E1-F576-48F0-97DE-98D5B95A69C7}"/>
              </a:ext>
            </a:extLst>
          </p:cNvPr>
          <p:cNvSpPr txBox="1"/>
          <p:nvPr/>
        </p:nvSpPr>
        <p:spPr>
          <a:xfrm>
            <a:off x="3809511" y="1498456"/>
            <a:ext cx="533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Metodología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="" xmlns:a16="http://schemas.microsoft.com/office/drawing/2014/main" id="{0881E117-CCFB-4F1B-A9E9-E1537F26B27F}"/>
              </a:ext>
            </a:extLst>
          </p:cNvPr>
          <p:cNvSpPr txBox="1"/>
          <p:nvPr/>
        </p:nvSpPr>
        <p:spPr>
          <a:xfrm>
            <a:off x="3809724" y="2021676"/>
            <a:ext cx="533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Índice de Riesgo Electoral - IRE</a:t>
            </a:r>
          </a:p>
        </p:txBody>
      </p:sp>
      <p:sp>
        <p:nvSpPr>
          <p:cNvPr id="18" name="Rectángulo redondeado 4">
            <a:extLst>
              <a:ext uri="{FF2B5EF4-FFF2-40B4-BE49-F238E27FC236}">
                <a16:creationId xmlns="" xmlns:a16="http://schemas.microsoft.com/office/drawing/2014/main" id="{17EFAE8A-AE3E-4F7E-9A10-1BD11D7A7F33}"/>
              </a:ext>
            </a:extLst>
          </p:cNvPr>
          <p:cNvSpPr/>
          <p:nvPr/>
        </p:nvSpPr>
        <p:spPr>
          <a:xfrm>
            <a:off x="3326844" y="251627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4</a:t>
            </a:r>
            <a:endParaRPr lang="en-US" sz="2800" dirty="0"/>
          </a:p>
        </p:txBody>
      </p:sp>
      <p:sp>
        <p:nvSpPr>
          <p:cNvPr id="19" name="Rectángulo redondeado 4">
            <a:extLst>
              <a:ext uri="{FF2B5EF4-FFF2-40B4-BE49-F238E27FC236}">
                <a16:creationId xmlns="" xmlns:a16="http://schemas.microsoft.com/office/drawing/2014/main" id="{36C0B075-9AE0-481F-8710-957F7DB90324}"/>
              </a:ext>
            </a:extLst>
          </p:cNvPr>
          <p:cNvSpPr/>
          <p:nvPr/>
        </p:nvSpPr>
        <p:spPr>
          <a:xfrm>
            <a:off x="3326843" y="3010876"/>
            <a:ext cx="434692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/>
              <a:t>5</a:t>
            </a:r>
            <a:endParaRPr lang="en-US" sz="2800" dirty="0"/>
          </a:p>
        </p:txBody>
      </p:sp>
      <p:sp>
        <p:nvSpPr>
          <p:cNvPr id="21" name="Rectángulo redondeado 4">
            <a:extLst>
              <a:ext uri="{FF2B5EF4-FFF2-40B4-BE49-F238E27FC236}">
                <a16:creationId xmlns="" xmlns:a16="http://schemas.microsoft.com/office/drawing/2014/main" id="{B1392BBD-CBD1-4548-8CE5-E3007E50B2B2}"/>
              </a:ext>
            </a:extLst>
          </p:cNvPr>
          <p:cNvSpPr/>
          <p:nvPr/>
        </p:nvSpPr>
        <p:spPr>
          <a:xfrm>
            <a:off x="3326843" y="3514993"/>
            <a:ext cx="434692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/>
              <a:t>6</a:t>
            </a:r>
            <a:endParaRPr lang="en-US" sz="2800" dirty="0"/>
          </a:p>
        </p:txBody>
      </p:sp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5716F3D4-265D-4069-B89D-BAFD451A3682}"/>
              </a:ext>
            </a:extLst>
          </p:cNvPr>
          <p:cNvSpPr txBox="1"/>
          <p:nvPr/>
        </p:nvSpPr>
        <p:spPr>
          <a:xfrm>
            <a:off x="3805219" y="2488666"/>
            <a:ext cx="533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Resultados Generales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="" xmlns:a16="http://schemas.microsoft.com/office/drawing/2014/main" id="{03D7B861-727A-4B67-B490-7E643159680E}"/>
              </a:ext>
            </a:extLst>
          </p:cNvPr>
          <p:cNvSpPr txBox="1"/>
          <p:nvPr/>
        </p:nvSpPr>
        <p:spPr>
          <a:xfrm>
            <a:off x="3805219" y="2955656"/>
            <a:ext cx="533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Variables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="" xmlns:a16="http://schemas.microsoft.com/office/drawing/2014/main" id="{203D64BA-FEF1-4DEA-BDC2-156CD2E88B83}"/>
              </a:ext>
            </a:extLst>
          </p:cNvPr>
          <p:cNvSpPr txBox="1"/>
          <p:nvPr/>
        </p:nvSpPr>
        <p:spPr>
          <a:xfrm>
            <a:off x="3805219" y="3459773"/>
            <a:ext cx="533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Variables no incluidas</a:t>
            </a:r>
          </a:p>
        </p:txBody>
      </p:sp>
      <p:sp>
        <p:nvSpPr>
          <p:cNvPr id="22" name="Rectángulo redondeado 4">
            <a:extLst>
              <a:ext uri="{FF2B5EF4-FFF2-40B4-BE49-F238E27FC236}">
                <a16:creationId xmlns="" xmlns:a16="http://schemas.microsoft.com/office/drawing/2014/main" id="{B1392BBD-CBD1-4548-8CE5-E3007E50B2B2}"/>
              </a:ext>
            </a:extLst>
          </p:cNvPr>
          <p:cNvSpPr/>
          <p:nvPr/>
        </p:nvSpPr>
        <p:spPr>
          <a:xfrm>
            <a:off x="3342083" y="4033153"/>
            <a:ext cx="434692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7</a:t>
            </a:r>
            <a:endParaRPr lang="en-US" sz="2800" dirty="0"/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203D64BA-FEF1-4DEA-BDC2-156CD2E88B83}"/>
              </a:ext>
            </a:extLst>
          </p:cNvPr>
          <p:cNvSpPr txBox="1"/>
          <p:nvPr/>
        </p:nvSpPr>
        <p:spPr>
          <a:xfrm>
            <a:off x="3820459" y="3977933"/>
            <a:ext cx="5336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Acciones iniciadas</a:t>
            </a:r>
            <a:endParaRPr lang="es-MX" sz="2800" b="1" dirty="0">
              <a:solidFill>
                <a:schemeClr val="bg2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  <p:sp>
        <p:nvSpPr>
          <p:cNvPr id="24" name="Rectángulo redondeado 4">
            <a:extLst>
              <a:ext uri="{FF2B5EF4-FFF2-40B4-BE49-F238E27FC236}">
                <a16:creationId xmlns="" xmlns:a16="http://schemas.microsoft.com/office/drawing/2014/main" id="{B1392BBD-CBD1-4548-8CE5-E3007E50B2B2}"/>
              </a:ext>
            </a:extLst>
          </p:cNvPr>
          <p:cNvSpPr/>
          <p:nvPr/>
        </p:nvSpPr>
        <p:spPr>
          <a:xfrm>
            <a:off x="3326843" y="4573387"/>
            <a:ext cx="434692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 smtClean="0"/>
              <a:t>8</a:t>
            </a:r>
            <a:endParaRPr lang="en-US" sz="2800" dirty="0"/>
          </a:p>
        </p:txBody>
      </p:sp>
      <p:sp>
        <p:nvSpPr>
          <p:cNvPr id="37" name="CuadroTexto 36">
            <a:extLst>
              <a:ext uri="{FF2B5EF4-FFF2-40B4-BE49-F238E27FC236}">
                <a16:creationId xmlns="" xmlns:a16="http://schemas.microsoft.com/office/drawing/2014/main" id="{203D64BA-FEF1-4DEA-BDC2-156CD2E88B83}"/>
              </a:ext>
            </a:extLst>
          </p:cNvPr>
          <p:cNvSpPr txBox="1"/>
          <p:nvPr/>
        </p:nvSpPr>
        <p:spPr>
          <a:xfrm>
            <a:off x="3805220" y="4518167"/>
            <a:ext cx="3509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2">
                    <a:lumMod val="50000"/>
                  </a:schemeClr>
                </a:solidFill>
                <a:latin typeface="Franklin Gothic Medium Cond" panose="020B0606030402020204" pitchFamily="34" charset="0"/>
              </a:rPr>
              <a:t>Anexo municipios</a:t>
            </a:r>
            <a:endParaRPr lang="es-MX" sz="2800" b="1" dirty="0">
              <a:solidFill>
                <a:schemeClr val="bg2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99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="" xmlns:a16="http://schemas.microsoft.com/office/drawing/2014/main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 smtClean="0"/>
              <a:t>8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869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Anexo municipios en riesgo</a:t>
            </a:r>
          </a:p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(1 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de </a:t>
            </a:r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8)</a:t>
            </a:r>
            <a:endParaRPr lang="es-MX" sz="28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097571"/>
              </p:ext>
            </p:extLst>
          </p:nvPr>
        </p:nvGraphicFramePr>
        <p:xfrm>
          <a:off x="3572879" y="665366"/>
          <a:ext cx="5447296" cy="5364787"/>
        </p:xfrm>
        <a:graphic>
          <a:graphicData uri="http://schemas.openxmlformats.org/drawingml/2006/table">
            <a:tbl>
              <a:tblPr/>
              <a:tblGrid>
                <a:gridCol w="1056776"/>
                <a:gridCol w="1568822"/>
                <a:gridCol w="729939"/>
                <a:gridCol w="697253"/>
                <a:gridCol w="653675"/>
                <a:gridCol w="740831"/>
              </a:tblGrid>
              <a:tr h="28466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Contexto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Violencia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Amenaca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Riesgo Electoral - IRE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Ituango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Tarazá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Francisco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Segovia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Bagre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Remedios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Luis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Uramita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Argelia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Granada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Yarumal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Buriticá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Armenia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Caucasia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Toledo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Rafael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Carlos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Vegachí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Concepción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Amalfi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Apartadó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Yalí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Vigía del Fuerte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Montebello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Heliconia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Andrés de Cuerquía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Caracolí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Briceño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Campamento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Mutatá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Bárbara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Olaya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Yolombó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Cisneros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Hispania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Roque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Cáceres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Sonsón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Anorí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Valdivia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028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="" xmlns:a16="http://schemas.microsoft.com/office/drawing/2014/main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 smtClean="0"/>
              <a:t>8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869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Anexo municipios en riesgo</a:t>
            </a:r>
          </a:p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(2 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de 8)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344073"/>
              </p:ext>
            </p:extLst>
          </p:nvPr>
        </p:nvGraphicFramePr>
        <p:xfrm>
          <a:off x="3515729" y="665366"/>
          <a:ext cx="5571120" cy="5364787"/>
        </p:xfrm>
        <a:graphic>
          <a:graphicData uri="http://schemas.openxmlformats.org/drawingml/2006/table">
            <a:tbl>
              <a:tblPr/>
              <a:tblGrid>
                <a:gridCol w="1080797"/>
                <a:gridCol w="1604482"/>
                <a:gridCol w="746531"/>
                <a:gridCol w="713103"/>
                <a:gridCol w="668534"/>
                <a:gridCol w="757673"/>
              </a:tblGrid>
              <a:tr h="28466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Contexto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Violencia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Amenaca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Riesgo Electoral - IRE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Bello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Berrío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Nechí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Gómez Plata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Concordia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Támesis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Medellín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Peñol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Rondón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Saravena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Cravo Norte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 de La Cruz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Piojó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Suan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Colombia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Malambo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Lucía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Manatí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Soledad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Barranco de Loba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Pablo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Cantagallo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Morales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Arjona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Turbaco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Córdoba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Calamar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Arenal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Fernando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Estanislao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Villanueva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Cartagena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Cicuco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Zambrano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Maripí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Pajarito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5571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="" xmlns:a16="http://schemas.microsoft.com/office/drawing/2014/main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 smtClean="0"/>
              <a:t>8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869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Anexo municipios en riesgo</a:t>
            </a:r>
          </a:p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(3 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de 8</a:t>
            </a:r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)</a:t>
            </a:r>
            <a:endParaRPr lang="es-MX" sz="28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614639"/>
              </p:ext>
            </p:extLst>
          </p:nvPr>
        </p:nvGraphicFramePr>
        <p:xfrm>
          <a:off x="3477628" y="665366"/>
          <a:ext cx="5609221" cy="5535409"/>
        </p:xfrm>
        <a:graphic>
          <a:graphicData uri="http://schemas.openxmlformats.org/drawingml/2006/table">
            <a:tbl>
              <a:tblPr/>
              <a:tblGrid>
                <a:gridCol w="1088189"/>
                <a:gridCol w="1615456"/>
                <a:gridCol w="751636"/>
                <a:gridCol w="717980"/>
                <a:gridCol w="673106"/>
                <a:gridCol w="762854"/>
              </a:tblGrid>
              <a:tr h="36212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Contexto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Violencia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Amenaca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Riesgo Electoral - IRE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Covarachía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Corrales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Sáchica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Chitaraque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Buenavista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Togüí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Pablo de Borbur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Cubará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Cerinza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Tutazá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Belalcázar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Dorada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Villamaría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Palestina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Pácora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Caquetá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Rico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Caquetá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Solita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Caquetá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Paujil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Caquetá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Valparaíso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Caquetá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Curillo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Caquetá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Florencia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Caquetá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Cartagena del Chairá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Caquetá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Solano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Casanare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Recetor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Casanare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Hato Corozal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Sierra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Suárez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 de Quilichao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López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 Rica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Tejada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Guapi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Timbiquí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Mercaderes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Argelia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Padilla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Sebastián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Caloto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332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Caldono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085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="" xmlns:a16="http://schemas.microsoft.com/office/drawing/2014/main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 smtClean="0"/>
              <a:t>8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869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Anexo municipios en riesgo</a:t>
            </a:r>
          </a:p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(4 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de </a:t>
            </a:r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8)</a:t>
            </a:r>
            <a:endParaRPr lang="es-MX" sz="28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233345"/>
              </p:ext>
            </p:extLst>
          </p:nvPr>
        </p:nvGraphicFramePr>
        <p:xfrm>
          <a:off x="3525254" y="665366"/>
          <a:ext cx="5428246" cy="5364787"/>
        </p:xfrm>
        <a:graphic>
          <a:graphicData uri="http://schemas.openxmlformats.org/drawingml/2006/table">
            <a:tbl>
              <a:tblPr/>
              <a:tblGrid>
                <a:gridCol w="1053080"/>
                <a:gridCol w="1563335"/>
                <a:gridCol w="727386"/>
                <a:gridCol w="694815"/>
                <a:gridCol w="651389"/>
                <a:gridCol w="738241"/>
              </a:tblGrid>
              <a:tr h="28466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Contexto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Violencia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Amenaca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Riesgo Electoral - IRE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Curumaní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Pailitas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Chimichagua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Gloria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Río de Oro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Aguachica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Diego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Valledupar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Paz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Martín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Pueblo Bello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Carmen del Darién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Atrato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Sipí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José del Palmar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Bagadó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Tadó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Medio San Juan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Quibdó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Río Quito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Carmen de Atrato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Juradó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Córdoba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Tierralta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Córdoba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Apartada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Córdoba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Buenavista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Córdoba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Planeta Rica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Córdoba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Ayapel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Córdoba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Antero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Córdoba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Pelayo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Córdoba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Purísima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Córdoba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Escondido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Cabrera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Palma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Viotá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Venecia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Paime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Arbeláez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Pacho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264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="" xmlns:a16="http://schemas.microsoft.com/office/drawing/2014/main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 smtClean="0"/>
              <a:t>8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869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Anexo municipios en riesgo</a:t>
            </a:r>
          </a:p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(5 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de </a:t>
            </a:r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8)</a:t>
            </a:r>
            <a:endParaRPr lang="es-MX" sz="28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100256"/>
              </p:ext>
            </p:extLst>
          </p:nvPr>
        </p:nvGraphicFramePr>
        <p:xfrm>
          <a:off x="3468103" y="665366"/>
          <a:ext cx="5552071" cy="5364787"/>
        </p:xfrm>
        <a:graphic>
          <a:graphicData uri="http://schemas.openxmlformats.org/drawingml/2006/table">
            <a:tbl>
              <a:tblPr/>
              <a:tblGrid>
                <a:gridCol w="1077102"/>
                <a:gridCol w="1598997"/>
                <a:gridCol w="743978"/>
                <a:gridCol w="710665"/>
                <a:gridCol w="666248"/>
                <a:gridCol w="755081"/>
              </a:tblGrid>
              <a:tr h="28466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Contexto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Violencia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Amenaca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Riesgo Electoral - IRE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 de Dios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Machetá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Villagómez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Soacha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Peña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Francisco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Ubalá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Vianí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Sutatausa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Tibirita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Guainía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Inírida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Guaviare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Calamar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Guaviare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Miraflores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Huila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Colombia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Huila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Baraya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Huila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Tello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Huila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Neiva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Huila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Campoalegre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Huila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Palestina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Guajira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Dibulla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Guajira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Maicao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Guajira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Jagua del Pilar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Guajira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Villanueva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Sabanas de San Angel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Chivolo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Sebastián de Buenavista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Fundación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Banco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Zenón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Ciénaga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 Bananera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Puebloviejo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Plato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Ariguaní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Salamina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Pivijay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Marta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Ana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Piñon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146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="" xmlns:a16="http://schemas.microsoft.com/office/drawing/2014/main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 smtClean="0"/>
              <a:t>8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869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Anexo municipios en riesgo</a:t>
            </a:r>
          </a:p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(6 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de </a:t>
            </a:r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8)</a:t>
            </a:r>
            <a:endParaRPr lang="es-MX" sz="28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094773"/>
              </p:ext>
            </p:extLst>
          </p:nvPr>
        </p:nvGraphicFramePr>
        <p:xfrm>
          <a:off x="3454548" y="632083"/>
          <a:ext cx="5632301" cy="5364787"/>
        </p:xfrm>
        <a:graphic>
          <a:graphicData uri="http://schemas.openxmlformats.org/drawingml/2006/table">
            <a:tbl>
              <a:tblPr/>
              <a:tblGrid>
                <a:gridCol w="1128695"/>
                <a:gridCol w="1609229"/>
                <a:gridCol w="748739"/>
                <a:gridCol w="715213"/>
                <a:gridCol w="670512"/>
                <a:gridCol w="759913"/>
              </a:tblGrid>
              <a:tr h="28466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Contexto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Violencia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Amenaca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Riesgo Electoral - IRE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Lejanías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Gaitán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Macarena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Granada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Cabuyaro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Mapiripán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Mesetas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Tumaco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Charco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Barbacoas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Ricaurte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Mallama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Roberto Payán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Túquerres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Francisco Pizarro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Rosario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Taminango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Olaya Herrera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Policarpa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Magüi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Cuaspud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Tola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Tangua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Leiva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Tarra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Tibú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Convención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Sardinata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Abrego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Bucarasica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Toledo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Santiago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Calixto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Cúcuta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Zulia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Playa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Carmen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Teorama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Hacarí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79625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="" xmlns:a16="http://schemas.microsoft.com/office/drawing/2014/main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 smtClean="0"/>
              <a:t>8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869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Anexo municipios en riesgo</a:t>
            </a:r>
          </a:p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(7 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de </a:t>
            </a:r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8)</a:t>
            </a:r>
            <a:endParaRPr lang="es-MX" sz="28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456938"/>
              </p:ext>
            </p:extLst>
          </p:nvPr>
        </p:nvGraphicFramePr>
        <p:xfrm>
          <a:off x="3521223" y="632083"/>
          <a:ext cx="5498951" cy="5364787"/>
        </p:xfrm>
        <a:graphic>
          <a:graphicData uri="http://schemas.openxmlformats.org/drawingml/2006/table">
            <a:tbl>
              <a:tblPr/>
              <a:tblGrid>
                <a:gridCol w="1101972"/>
                <a:gridCol w="1571129"/>
                <a:gridCol w="731012"/>
                <a:gridCol w="698279"/>
                <a:gridCol w="654637"/>
                <a:gridCol w="741922"/>
              </a:tblGrid>
              <a:tr h="28466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Contexto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Violencia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Amenaca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Riesgo Electoral - IRE</a:t>
                      </a:r>
                    </a:p>
                  </a:txBody>
                  <a:tcPr marL="5083" marR="5083" marT="5083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Herrán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Arboledas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Putumayo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Leguízamo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Putumayo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Asís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Putumayo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Guzmán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Putumayo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Miguel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Putumayo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Villagarzón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Putumayo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Guamuez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Putumayo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Caicedo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Putumayo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Orito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Quindío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Pijao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Quindío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Córdoba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Quindío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Montenegro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Quindío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Salento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Quindío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Tebaida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Quindío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Armenia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Risaralda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Celia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Risaralda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Virginia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Risaralda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Belén de Umbría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Risaralda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Santuario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Risaralda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Rosa de Cabal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Risaralda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Dosquebradas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Risaralda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Pereira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Playón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Sabana de Torres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Peñón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Landázuri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Guavatá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Barrancabermeja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Onzaga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Concepción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Wilches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Ovejas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Guaranda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Pedro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Tolú Viejo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Majagual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Caimito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Galeras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6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Chalán</a:t>
                      </a: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3" marR="5083" marT="5083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895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="" xmlns:a16="http://schemas.microsoft.com/office/drawing/2014/main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 smtClean="0"/>
              <a:t>8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869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Anexo municipios en riesgo</a:t>
            </a:r>
          </a:p>
          <a:p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(8 </a:t>
            </a:r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de </a:t>
            </a:r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8)</a:t>
            </a:r>
            <a:endParaRPr lang="es-MX" sz="28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293644"/>
              </p:ext>
            </p:extLst>
          </p:nvPr>
        </p:nvGraphicFramePr>
        <p:xfrm>
          <a:off x="3552472" y="665366"/>
          <a:ext cx="5439127" cy="5324381"/>
        </p:xfrm>
        <a:graphic>
          <a:graphicData uri="http://schemas.openxmlformats.org/drawingml/2006/table">
            <a:tbl>
              <a:tblPr/>
              <a:tblGrid>
                <a:gridCol w="1089984"/>
                <a:gridCol w="1554037"/>
                <a:gridCol w="723058"/>
                <a:gridCol w="690682"/>
                <a:gridCol w="647515"/>
                <a:gridCol w="733851"/>
              </a:tblGrid>
              <a:tr h="32232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5756" marR="5756" marT="57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Municipio</a:t>
                      </a:r>
                    </a:p>
                  </a:txBody>
                  <a:tcPr marL="5756" marR="5756" marT="57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Contexto</a:t>
                      </a:r>
                    </a:p>
                  </a:txBody>
                  <a:tcPr marL="5756" marR="5756" marT="57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Violencia</a:t>
                      </a:r>
                    </a:p>
                  </a:txBody>
                  <a:tcPr marL="5756" marR="5756" marT="57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Amenaca</a:t>
                      </a:r>
                    </a:p>
                  </a:txBody>
                  <a:tcPr marL="5756" marR="5756" marT="575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Riesgo Electoral - IRE</a:t>
                      </a:r>
                    </a:p>
                  </a:txBody>
                  <a:tcPr marL="5756" marR="5756" marT="5756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Sincelejo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Colosó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Planadas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Chaparral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Antonio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Coyaima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Luis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Dolores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Roncesvalles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Icononzo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Natagaima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Casabianca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Ortega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Líbano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Ibagué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Cunday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Anzoátegui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Armero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Rioblanco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Dovio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Trujillo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Riofrío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Buenaventura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Obando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Caicedonia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Alcalá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Dagua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Tuluá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Cartago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Zarzal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Vaupés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Taraira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Vichada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Primavera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11511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Vichada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Cumaribo</a:t>
                      </a: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endParaRPr lang="es-CO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56" marR="5756" marT="5756" marB="0" anchor="b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3727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8686" y="88135"/>
            <a:ext cx="12104318" cy="6304745"/>
          </a:xfrm>
          <a:prstGeom prst="rect">
            <a:avLst/>
          </a:prstGeom>
          <a:blipFill dpi="0" rotWithShape="1">
            <a:blip r:embed="rId2">
              <a:alphaModFix amt="5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9" y="496643"/>
            <a:ext cx="2855191" cy="3530342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149277" y="5372152"/>
            <a:ext cx="324705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CO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¡GRACIAS!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504" y="5372152"/>
            <a:ext cx="3857499" cy="109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64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4">
            <a:extLst>
              <a:ext uri="{FF2B5EF4-FFF2-40B4-BE49-F238E27FC236}">
                <a16:creationId xmlns="" xmlns:a16="http://schemas.microsoft.com/office/drawing/2014/main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1</a:t>
            </a:r>
            <a:endParaRPr lang="en-US" sz="2800" dirty="0"/>
          </a:p>
        </p:txBody>
      </p:sp>
      <p:sp>
        <p:nvSpPr>
          <p:cNvPr id="9" name="Título 1">
            <a:extLst>
              <a:ext uri="{FF2B5EF4-FFF2-40B4-BE49-F238E27FC236}">
                <a16:creationId xmlns="" xmlns:a16="http://schemas.microsoft.com/office/drawing/2014/main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88964"/>
            <a:ext cx="8447589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¿ Qué es Riesgo electoral?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0215C913-5110-4117-B024-062E34396911}"/>
              </a:ext>
            </a:extLst>
          </p:cNvPr>
          <p:cNvSpPr/>
          <p:nvPr/>
        </p:nvSpPr>
        <p:spPr>
          <a:xfrm>
            <a:off x="338113" y="5157503"/>
            <a:ext cx="11696643" cy="461665"/>
          </a:xfrm>
          <a:prstGeom prst="rect">
            <a:avLst/>
          </a:prstGeom>
          <a:solidFill>
            <a:srgbClr val="203764"/>
          </a:solidFill>
          <a:ln>
            <a:solidFill>
              <a:srgbClr val="2045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Riesgo Electoral: </a:t>
            </a:r>
            <a:r>
              <a:rPr lang="es-C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Son aquellos factores que afectan las elecciones. (PNUD, 2007)</a:t>
            </a:r>
          </a:p>
        </p:txBody>
      </p:sp>
      <p:sp>
        <p:nvSpPr>
          <p:cNvPr id="21" name="Google Shape;143;g5e90bde63f_0_8">
            <a:extLst>
              <a:ext uri="{FF2B5EF4-FFF2-40B4-BE49-F238E27FC236}">
                <a16:creationId xmlns="" xmlns:a16="http://schemas.microsoft.com/office/drawing/2014/main" id="{382079D9-2FD1-4438-88BC-D18DE9CF20B5}"/>
              </a:ext>
            </a:extLst>
          </p:cNvPr>
          <p:cNvSpPr txBox="1"/>
          <p:nvPr/>
        </p:nvSpPr>
        <p:spPr>
          <a:xfrm>
            <a:off x="421915" y="1115261"/>
            <a:ext cx="7285171" cy="2160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Son limitados los análisis cuantitativos sobre la temática de Riesgo electoral.</a:t>
            </a:r>
          </a:p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Los análisis indican que debe abordarse desde una perspectiva multidimensional. </a:t>
            </a:r>
          </a:p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El riesgo tiene dos componentes básicos: Amenaza y Vulnerabilidad (Restrepo, 2014)</a:t>
            </a:r>
          </a:p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La amenaza hace referencia a la probabilidad de ocurrencia de un evento que incida en las diferentes etapas de los comicios.</a:t>
            </a:r>
          </a:p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La vulnerabilidad indica el grado de susceptibilidad a pérdidas o daños. </a:t>
            </a:r>
          </a:p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342900" lvl="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s-ES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0" algn="just">
              <a:lnSpc>
                <a:spcPct val="90000"/>
              </a:lnSpc>
            </a:pPr>
            <a:endParaRPr lang="es-CO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82E2D5E5-EBA0-47DD-A285-10020E904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223" y="1627407"/>
            <a:ext cx="2610585" cy="23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30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="" xmlns:a16="http://schemas.microsoft.com/office/drawing/2014/main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2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7302013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Metodología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BA3B859E-D4E7-4A08-970A-99DF0DDADD95}"/>
              </a:ext>
            </a:extLst>
          </p:cNvPr>
          <p:cNvSpPr txBox="1"/>
          <p:nvPr/>
        </p:nvSpPr>
        <p:spPr>
          <a:xfrm>
            <a:off x="6750979" y="5630146"/>
            <a:ext cx="42599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>
                <a:latin typeface="Arial" panose="020B0604020202020204" pitchFamily="34" charset="0"/>
                <a:cs typeface="Arial" panose="020B0604020202020204" pitchFamily="34" charset="0"/>
              </a:rPr>
              <a:t>Elaboración Grupo Técnico de Gestión de la Información - PGN</a:t>
            </a:r>
            <a:endParaRPr lang="es-CO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="" xmlns:a16="http://schemas.microsoft.com/office/drawing/2014/main" id="{18AC1552-6DAA-4978-82E8-D354B1516D4C}"/>
              </a:ext>
            </a:extLst>
          </p:cNvPr>
          <p:cNvSpPr txBox="1">
            <a:spLocks/>
          </p:cNvSpPr>
          <p:nvPr/>
        </p:nvSpPr>
        <p:spPr>
          <a:xfrm>
            <a:off x="421915" y="1189291"/>
            <a:ext cx="5108396" cy="426489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La metodología de riesgo multidimensional se fundamenta en el ejercicio propuesto por Jorge A. Restrepo, en el documento Amenaza y Obstáculos a las elecciones 2014.</a:t>
            </a:r>
          </a:p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 unidad de análisis es el municipio,</a:t>
            </a: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El indicador esta compuesto por las siguientes dimensiones: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90488" algn="just">
              <a:lnSpc>
                <a:spcPct val="110000"/>
              </a:lnSpc>
              <a:spcBef>
                <a:spcPts val="500"/>
              </a:spcBef>
              <a:buFontTx/>
              <a:buChar char="-"/>
            </a:pPr>
            <a:r>
              <a:rPr lang="es-CO" sz="1700" u="sng" dirty="0">
                <a:latin typeface="Arial" panose="020B0604020202020204" pitchFamily="34" charset="0"/>
                <a:cs typeface="Arial" panose="020B0604020202020204" pitchFamily="34" charset="0"/>
              </a:rPr>
              <a:t>Vulnerabilidad</a:t>
            </a:r>
            <a:r>
              <a:rPr lang="es-CO" sz="1700" dirty="0">
                <a:latin typeface="Arial" panose="020B0604020202020204" pitchFamily="34" charset="0"/>
                <a:cs typeface="Arial" panose="020B0604020202020204" pitchFamily="34" charset="0"/>
              </a:rPr>
              <a:t>: Contexto (</a:t>
            </a:r>
            <a:r>
              <a:rPr lang="es-CO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30) </a:t>
            </a:r>
            <a:r>
              <a:rPr lang="es-CO" sz="1700" dirty="0">
                <a:latin typeface="Arial" panose="020B0604020202020204" pitchFamily="34" charset="0"/>
                <a:cs typeface="Arial" panose="020B0604020202020204" pitchFamily="34" charset="0"/>
              </a:rPr>
              <a:t>y Electoral (</a:t>
            </a:r>
            <a:r>
              <a:rPr lang="es-CO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40).</a:t>
            </a:r>
            <a:endParaRPr lang="es-CO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1950" indent="-90488" algn="just">
              <a:lnSpc>
                <a:spcPct val="110000"/>
              </a:lnSpc>
              <a:spcBef>
                <a:spcPts val="500"/>
              </a:spcBef>
              <a:buFontTx/>
              <a:buChar char="-"/>
            </a:pPr>
            <a:r>
              <a:rPr lang="es-CO" sz="1700" u="sng" dirty="0">
                <a:latin typeface="Arial" panose="020B0604020202020204" pitchFamily="34" charset="0"/>
                <a:cs typeface="Arial" panose="020B0604020202020204" pitchFamily="34" charset="0"/>
              </a:rPr>
              <a:t>Amenaza</a:t>
            </a:r>
            <a:r>
              <a:rPr lang="es-CO" sz="1700" dirty="0">
                <a:latin typeface="Arial" panose="020B0604020202020204" pitchFamily="34" charset="0"/>
                <a:cs typeface="Arial" panose="020B0604020202020204" pitchFamily="34" charset="0"/>
              </a:rPr>
              <a:t>: Violencia (</a:t>
            </a:r>
            <a:r>
              <a:rPr lang="es-CO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30).</a:t>
            </a:r>
            <a:endParaRPr lang="es-CO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2" indent="0" algn="just">
              <a:spcBef>
                <a:spcPts val="0"/>
              </a:spcBef>
              <a:buNone/>
            </a:pPr>
            <a:endParaRPr lang="es-CO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Las variables al interior de cada dimensión se ponderan uniformemente, facilitando la interpretación.</a:t>
            </a:r>
          </a:p>
          <a:p>
            <a:pPr algn="just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riesgo se cuantifica entre 0 y 1, donde 1 indica mayor riesgo.</a:t>
            </a:r>
          </a:p>
          <a:p>
            <a:pPr marL="0" indent="0" algn="just">
              <a:buNone/>
            </a:pPr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="" xmlns:a16="http://schemas.microsoft.com/office/drawing/2014/main" id="{FEFCE0AF-11E6-4E1D-BC9D-6FECA8D1B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1547888"/>
              </p:ext>
            </p:extLst>
          </p:nvPr>
        </p:nvGraphicFramePr>
        <p:xfrm>
          <a:off x="5530311" y="966138"/>
          <a:ext cx="6462944" cy="4422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95349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4">
            <a:extLst>
              <a:ext uri="{FF2B5EF4-FFF2-40B4-BE49-F238E27FC236}">
                <a16:creationId xmlns="" xmlns:a16="http://schemas.microsoft.com/office/drawing/2014/main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3</a:t>
            </a:r>
            <a:endParaRPr lang="en-US" sz="2800" dirty="0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1" y="197366"/>
            <a:ext cx="10632119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Índice de Riesgo Electoral (IRE) de la PGN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="" xmlns:a16="http://schemas.microsoft.com/office/drawing/2014/main" id="{0715FE33-3D38-4F78-A926-B53A2BF5F8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6978902"/>
              </p:ext>
            </p:extLst>
          </p:nvPr>
        </p:nvGraphicFramePr>
        <p:xfrm>
          <a:off x="639261" y="1079939"/>
          <a:ext cx="10410737" cy="4840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11587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4</a:t>
            </a:r>
            <a:endParaRPr lang="en-US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2" y="197366"/>
            <a:ext cx="2281204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Resultados Generales </a:t>
            </a:r>
            <a:b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(1 de 9)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C1B3226E-EFD9-4833-8C1E-D2B9839A2E1C}"/>
              </a:ext>
            </a:extLst>
          </p:cNvPr>
          <p:cNvSpPr txBox="1"/>
          <p:nvPr/>
        </p:nvSpPr>
        <p:spPr>
          <a:xfrm>
            <a:off x="8706582" y="223935"/>
            <a:ext cx="33928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315</a:t>
            </a:r>
          </a:p>
          <a:p>
            <a:pPr algn="ctr"/>
            <a:r>
              <a:rPr lang="es-ES" sz="2000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con riesgo alto.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0CD5AD1-1CE3-4389-B897-B602833A4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706" y="5230134"/>
            <a:ext cx="1908917" cy="5824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016AA06-866A-4E63-86BD-A76612A68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84" y="2553514"/>
            <a:ext cx="3485714" cy="214285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102323C-1D63-4223-A8BE-CC0E8823EE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3" t="1944" r="3129" b="2879"/>
          <a:stretch/>
        </p:blipFill>
        <p:spPr>
          <a:xfrm>
            <a:off x="2794000" y="-10619"/>
            <a:ext cx="5302865" cy="686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03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4</a:t>
            </a:r>
            <a:endParaRPr lang="en-US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2" y="197366"/>
            <a:ext cx="2281204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Resultados Generales </a:t>
            </a:r>
            <a:b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(2 de 9)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xmlns="" id="{86955574-AB88-4401-8C02-DCB00A6348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66950" y="1896533"/>
          <a:ext cx="7658100" cy="3619500"/>
        </p:xfrm>
        <a:graphic>
          <a:graphicData uri="http://schemas.openxmlformats.org/drawingml/2006/table">
            <a:tbl>
              <a:tblPr/>
              <a:tblGrid>
                <a:gridCol w="2552700">
                  <a:extLst>
                    <a:ext uri="{9D8B030D-6E8A-4147-A177-3AD203B41FA5}">
                      <a16:colId xmlns:a16="http://schemas.microsoft.com/office/drawing/2014/main" xmlns="" val="3788866312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461828458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12583493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Municipio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IRE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037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828954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Nariño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Tumaco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14695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Tarra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812348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Tibú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03284597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Convención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807219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Sardinata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92,6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5563429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Ituango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85272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Nariño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Charco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5661084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Puerto Santander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690908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Tarazá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89279038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Lejanías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5481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18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4</a:t>
            </a:r>
            <a:endParaRPr lang="en-US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2" y="197366"/>
            <a:ext cx="2281204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Resultados Generales </a:t>
            </a:r>
            <a:b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(6 de 9)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01D7027-3675-4B13-AA00-E538530DEDEF}"/>
              </a:ext>
            </a:extLst>
          </p:cNvPr>
          <p:cNvSpPr txBox="1"/>
          <p:nvPr/>
        </p:nvSpPr>
        <p:spPr>
          <a:xfrm>
            <a:off x="0" y="1782395"/>
            <a:ext cx="25840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1F4A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Caribe</a:t>
            </a:r>
            <a:endParaRPr lang="es-ES" sz="3600" b="1" dirty="0">
              <a:solidFill>
                <a:srgbClr val="1F4A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0" b="1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</a:p>
          <a:p>
            <a:pPr algn="ctr"/>
            <a:r>
              <a:rPr lang="es-ES" sz="2400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con riesgo alto.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527C4EC-7F8B-443A-B76B-6B9EC38171D5}"/>
              </a:ext>
            </a:extLst>
          </p:cNvPr>
          <p:cNvSpPr txBox="1"/>
          <p:nvPr/>
        </p:nvSpPr>
        <p:spPr>
          <a:xfrm>
            <a:off x="7884366" y="665366"/>
            <a:ext cx="4177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74 Municipios de 193 que componen la región, fueron identificados como categoría alta, es decir el 38%. De estos, los diez con mayor índice de riesgo fueron: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9D8E0B82-9233-41AB-8189-66609FDE04D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08347" y="2647444"/>
          <a:ext cx="3929205" cy="230505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85592">
                  <a:extLst>
                    <a:ext uri="{9D8B030D-6E8A-4147-A177-3AD203B41FA5}">
                      <a16:colId xmlns:a16="http://schemas.microsoft.com/office/drawing/2014/main" xmlns="" val="3165676292"/>
                    </a:ext>
                  </a:extLst>
                </a:gridCol>
                <a:gridCol w="1629624">
                  <a:extLst>
                    <a:ext uri="{9D8B030D-6E8A-4147-A177-3AD203B41FA5}">
                      <a16:colId xmlns:a16="http://schemas.microsoft.com/office/drawing/2014/main" xmlns="" val="2037725238"/>
                    </a:ext>
                  </a:extLst>
                </a:gridCol>
                <a:gridCol w="1013989">
                  <a:extLst>
                    <a:ext uri="{9D8B030D-6E8A-4147-A177-3AD203B41FA5}">
                      <a16:colId xmlns:a16="http://schemas.microsoft.com/office/drawing/2014/main" xmlns="" val="88733557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2847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Curumaní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726403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Atlántico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Campo de la Cruz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459094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Sucre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Ovejas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2297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Atlántico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Piojó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695251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Pailitas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585285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Córdoba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Tierralta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80745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Bolívar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Barranco de Loba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1802204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Chimichagua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90066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Cesar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Gloria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617230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Atlántico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Suan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53245541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4EB584D8-CD40-46BC-A529-C046CB2E36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8" t="906" r="3732" b="1980"/>
          <a:stretch/>
        </p:blipFill>
        <p:spPr>
          <a:xfrm>
            <a:off x="2572481" y="-58996"/>
            <a:ext cx="5177218" cy="69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61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0" y="6275554"/>
            <a:ext cx="3105150" cy="620546"/>
          </a:xfrm>
          <a:prstGeom prst="rect">
            <a:avLst/>
          </a:prstGeom>
        </p:spPr>
      </p:pic>
      <p:sp>
        <p:nvSpPr>
          <p:cNvPr id="5" name="Rectángulo redondeado 4">
            <a:extLst>
              <a:ext uri="{FF2B5EF4-FFF2-40B4-BE49-F238E27FC236}">
                <a16:creationId xmlns:a16="http://schemas.microsoft.com/office/drawing/2014/main" xmlns="" id="{5A5E762D-8E66-4890-9AA8-BBE6F8AC23BB}"/>
              </a:ext>
            </a:extLst>
          </p:cNvPr>
          <p:cNvSpPr/>
          <p:nvPr/>
        </p:nvSpPr>
        <p:spPr>
          <a:xfrm>
            <a:off x="204570" y="197366"/>
            <a:ext cx="434691" cy="468000"/>
          </a:xfrm>
          <a:prstGeom prst="roundRect">
            <a:avLst/>
          </a:prstGeom>
          <a:solidFill>
            <a:srgbClr val="CD34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4</a:t>
            </a:r>
            <a:endParaRPr lang="en-US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xmlns="" id="{71E642E0-68A0-4C47-80D1-2FD893BD7DB1}"/>
              </a:ext>
            </a:extLst>
          </p:cNvPr>
          <p:cNvSpPr txBox="1">
            <a:spLocks/>
          </p:cNvSpPr>
          <p:nvPr/>
        </p:nvSpPr>
        <p:spPr>
          <a:xfrm>
            <a:off x="639262" y="197366"/>
            <a:ext cx="2281204" cy="5274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Resultados Generales </a:t>
            </a:r>
            <a:br>
              <a:rPr lang="es-MX" sz="28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</a:br>
            <a:r>
              <a:rPr lang="es-MX" sz="2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(4 de 9)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B01D7027-3675-4B13-AA00-E538530DEDEF}"/>
              </a:ext>
            </a:extLst>
          </p:cNvPr>
          <p:cNvSpPr txBox="1"/>
          <p:nvPr/>
        </p:nvSpPr>
        <p:spPr>
          <a:xfrm>
            <a:off x="0" y="1782395"/>
            <a:ext cx="25840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1F4A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Región Eje Cafetero</a:t>
            </a:r>
            <a:endParaRPr lang="es-ES" sz="3600" b="1" dirty="0">
              <a:solidFill>
                <a:srgbClr val="1F4A7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0" b="1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  <a:p>
            <a:pPr algn="ctr"/>
            <a:r>
              <a:rPr lang="es-ES" sz="2400" dirty="0">
                <a:solidFill>
                  <a:srgbClr val="1F4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municipios con riesgo alto.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C527C4EC-7F8B-443A-B76B-6B9EC38171D5}"/>
              </a:ext>
            </a:extLst>
          </p:cNvPr>
          <p:cNvSpPr txBox="1"/>
          <p:nvPr/>
        </p:nvSpPr>
        <p:spPr>
          <a:xfrm>
            <a:off x="7884367" y="603014"/>
            <a:ext cx="4177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66 Municipios de 178 que componen la región, fueron identificados como categoría alta, es decir el 37%. De estos, los diez con mayor índice de riesgo fueron: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099DE0F-77DE-48CC-8C56-81372033A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1928" r="3165" b="1882"/>
          <a:stretch/>
        </p:blipFill>
        <p:spPr>
          <a:xfrm>
            <a:off x="2564745" y="-11687"/>
            <a:ext cx="5169285" cy="6869687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xmlns="" id="{0B492D8C-41F9-4F32-84C3-924A6705518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008348" y="2647444"/>
          <a:ext cx="3929205" cy="230505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309735">
                  <a:extLst>
                    <a:ext uri="{9D8B030D-6E8A-4147-A177-3AD203B41FA5}">
                      <a16:colId xmlns:a16="http://schemas.microsoft.com/office/drawing/2014/main" xmlns="" val="3165676292"/>
                    </a:ext>
                  </a:extLst>
                </a:gridCol>
                <a:gridCol w="1551160">
                  <a:extLst>
                    <a:ext uri="{9D8B030D-6E8A-4147-A177-3AD203B41FA5}">
                      <a16:colId xmlns:a16="http://schemas.microsoft.com/office/drawing/2014/main" xmlns="" val="2037725238"/>
                    </a:ext>
                  </a:extLst>
                </a:gridCol>
                <a:gridCol w="1068310">
                  <a:extLst>
                    <a:ext uri="{9D8B030D-6E8A-4147-A177-3AD203B41FA5}">
                      <a16:colId xmlns:a16="http://schemas.microsoft.com/office/drawing/2014/main" xmlns="" val="88733557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IRE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657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28476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Ituango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72640331"/>
                  </a:ext>
                </a:extLst>
              </a:tr>
              <a:tr h="13931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Tarazá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459094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Francisco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22972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Segovia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5695251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Bagre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58528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Quindío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Pijao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807451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Remedios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1802204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Luis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90066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Uramita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617230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Argelia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53245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254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2">
      <a:majorFont>
        <a:latin typeface="Adobe Gothic Std B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DCD5ABAB762048A224DC23EFB3274C" ma:contentTypeVersion="11" ma:contentTypeDescription="Create a new document." ma:contentTypeScope="" ma:versionID="f6c0610f6ae4172a5bfe5076abf6737c">
  <xsd:schema xmlns:xsd="http://www.w3.org/2001/XMLSchema" xmlns:xs="http://www.w3.org/2001/XMLSchema" xmlns:p="http://schemas.microsoft.com/office/2006/metadata/properties" xmlns:ns3="ce4113d5-e227-48dd-b4f7-e6e8a1bc8ecc" xmlns:ns4="f66bfaf6-2531-49d2-8292-bdfb4b8c2742" targetNamespace="http://schemas.microsoft.com/office/2006/metadata/properties" ma:root="true" ma:fieldsID="1920767e1f854531b59278bdec673fce" ns3:_="" ns4:_="">
    <xsd:import namespace="ce4113d5-e227-48dd-b4f7-e6e8a1bc8ecc"/>
    <xsd:import namespace="f66bfaf6-2531-49d2-8292-bdfb4b8c274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4113d5-e227-48dd-b4f7-e6e8a1bc8e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6bfaf6-2531-49d2-8292-bdfb4b8c274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1C86819-14BD-4BEF-BE04-5E9F8CFB02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4113d5-e227-48dd-b4f7-e6e8a1bc8ecc"/>
    <ds:schemaRef ds:uri="f66bfaf6-2531-49d2-8292-bdfb4b8c27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6F19A5-6040-4908-A6B3-E70D06CB706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3C1C63-0BEE-44B7-9ED2-C99C9862B3E0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f66bfaf6-2531-49d2-8292-bdfb4b8c2742"/>
    <ds:schemaRef ds:uri="ce4113d5-e227-48dd-b4f7-e6e8a1bc8ec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4009</Words>
  <Application>Microsoft Office PowerPoint</Application>
  <PresentationFormat>Panorámica</PresentationFormat>
  <Paragraphs>2498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Adobe Gothic Std B</vt:lpstr>
      <vt:lpstr>Arial</vt:lpstr>
      <vt:lpstr>Arial Rounded MT Bold</vt:lpstr>
      <vt:lpstr>Calibri</vt:lpstr>
      <vt:lpstr>Franklin Gothic Medium</vt:lpstr>
      <vt:lpstr>Franklin Gothic Medium Cond</vt:lpstr>
      <vt:lpstr>Times New Roman</vt:lpstr>
      <vt:lpstr>Office Theme</vt:lpstr>
      <vt:lpstr>INDICADOR DE RIESGO ELECTORAL (IRE) PROCURADURÍA GENERAL DE LA NACIÓN  Elecciones regionales de octubre de 2019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Fauzy Lukman</dc:creator>
  <cp:lastModifiedBy>Jose Alirio Salinas Bustos</cp:lastModifiedBy>
  <cp:revision>627</cp:revision>
  <dcterms:created xsi:type="dcterms:W3CDTF">2017-06-08T09:33:15Z</dcterms:created>
  <dcterms:modified xsi:type="dcterms:W3CDTF">2019-09-06T17:27:03Z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0x010100C4DCD5ABAB762048A224DC23EFB3274C</vt:lpwstr>
  </property>
</Properties>
</file>